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"/>
  </p:notesMasterIdLst>
  <p:sldIdLst>
    <p:sldId id="259" r:id="rId2"/>
  </p:sldIdLst>
  <p:sldSz cx="21383625" cy="302752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65ACD665-DF88-47F0-81B9-CB1DC28CA05E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2DEEF"/>
    <a:srgbClr val="EAEFF7"/>
    <a:srgbClr val="32B542"/>
    <a:srgbClr val="ED7D31"/>
    <a:srgbClr val="F3F4EF"/>
    <a:srgbClr val="EB7F37"/>
    <a:srgbClr val="B3C0AE"/>
    <a:srgbClr val="BEC4A6"/>
    <a:srgbClr val="A2AF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Средний стиль 3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Средний стиль 3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Средний стиль 3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Средний стиль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Средний стиль 4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AF606853-7671-496A-8E4F-DF71F8EC918B}" styleName="Темный стиль 1 — акцент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Темный стиль 2 — акцент 5/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1" autoAdjust="0"/>
    <p:restoredTop sz="94660"/>
  </p:normalViewPr>
  <p:slideViewPr>
    <p:cSldViewPr snapToGrid="0">
      <p:cViewPr>
        <p:scale>
          <a:sx n="75" d="100"/>
          <a:sy n="75" d="100"/>
        </p:scale>
        <p:origin x="102" y="-6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4" d="100"/>
          <a:sy n="74" d="100"/>
        </p:scale>
        <p:origin x="3499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2\Desktop\Pokazania_lizimetrov_2019_graphic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2\Desktop\Pokazania_lizimetrov_2019_graphic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2\Desktop\Pokazania_lizimetrov_2019_graphic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2\Desktop\Pokazania_lizimetrov_2019_graphic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2\Desktop\Pokazania_lizimetrov_2019_graphic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2\Desktop\Pokazania_lizimetrov_2019_graphic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2\Desktop\Pokazania_lizimetrov_2019_graphic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2\Desktop\Pokazania_lizimetrov_2019_graphic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2\Desktop\Pokazania_lizimetrov_2019_graphics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200" b="0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Сток. Вспашка по Бушинскому. Январь - Май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200" b="0" i="0" u="none" strike="noStrike" kern="1200" cap="none" spc="2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9.5578464814327357E-2"/>
          <c:y val="0.13438618311175349"/>
          <c:w val="0.80884307037134529"/>
          <c:h val="0.68460106226361983"/>
        </c:manualLayout>
      </c:layout>
      <c:areaChart>
        <c:grouping val="stacked"/>
        <c:varyColors val="0"/>
        <c:ser>
          <c:idx val="4"/>
          <c:order val="4"/>
          <c:tx>
            <c:v>Осадки</c:v>
          </c:tx>
          <c:spPr>
            <a:gradFill rotWithShape="1">
              <a:gsLst>
                <a:gs pos="0">
                  <a:schemeClr val="accent5">
                    <a:lumMod val="110000"/>
                    <a:satMod val="105000"/>
                    <a:tint val="67000"/>
                  </a:schemeClr>
                </a:gs>
                <a:gs pos="50000">
                  <a:schemeClr val="accent5">
                    <a:lumMod val="105000"/>
                    <a:satMod val="103000"/>
                    <a:tint val="73000"/>
                  </a:schemeClr>
                </a:gs>
                <a:gs pos="100000">
                  <a:schemeClr val="accent5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cat>
            <c:numRef>
              <c:f>'7-10'!$G$3:$G$65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cat>
          <c:val>
            <c:numRef>
              <c:f>'7-10'!$F$3:$F$65</c:f>
              <c:numCache>
                <c:formatCode>General</c:formatCode>
                <c:ptCount val="63"/>
                <c:pt idx="0">
                  <c:v>0.2</c:v>
                </c:pt>
                <c:pt idx="1">
                  <c:v>2.1</c:v>
                </c:pt>
                <c:pt idx="2">
                  <c:v>0.4</c:v>
                </c:pt>
                <c:pt idx="3">
                  <c:v>0</c:v>
                </c:pt>
                <c:pt idx="4">
                  <c:v>2.5</c:v>
                </c:pt>
                <c:pt idx="5">
                  <c:v>29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</c:v>
                </c:pt>
                <c:pt idx="12">
                  <c:v>0.6</c:v>
                </c:pt>
                <c:pt idx="13">
                  <c:v>8</c:v>
                </c:pt>
                <c:pt idx="14">
                  <c:v>5</c:v>
                </c:pt>
                <c:pt idx="15">
                  <c:v>0</c:v>
                </c:pt>
                <c:pt idx="16">
                  <c:v>5.8</c:v>
                </c:pt>
                <c:pt idx="17">
                  <c:v>3.8</c:v>
                </c:pt>
                <c:pt idx="18">
                  <c:v>5.8</c:v>
                </c:pt>
                <c:pt idx="19">
                  <c:v>0.1</c:v>
                </c:pt>
                <c:pt idx="20">
                  <c:v>1</c:v>
                </c:pt>
                <c:pt idx="21">
                  <c:v>5.3000000000000007</c:v>
                </c:pt>
                <c:pt idx="22">
                  <c:v>8</c:v>
                </c:pt>
                <c:pt idx="23">
                  <c:v>2.5</c:v>
                </c:pt>
                <c:pt idx="24">
                  <c:v>9</c:v>
                </c:pt>
                <c:pt idx="25">
                  <c:v>4.7</c:v>
                </c:pt>
                <c:pt idx="26">
                  <c:v>2.1</c:v>
                </c:pt>
                <c:pt idx="27">
                  <c:v>0.6</c:v>
                </c:pt>
                <c:pt idx="28">
                  <c:v>2</c:v>
                </c:pt>
                <c:pt idx="29">
                  <c:v>4.9000000000000004</c:v>
                </c:pt>
                <c:pt idx="30">
                  <c:v>0.7</c:v>
                </c:pt>
                <c:pt idx="31">
                  <c:v>0</c:v>
                </c:pt>
                <c:pt idx="32">
                  <c:v>12.6</c:v>
                </c:pt>
                <c:pt idx="33">
                  <c:v>1.5</c:v>
                </c:pt>
                <c:pt idx="34">
                  <c:v>7.1</c:v>
                </c:pt>
                <c:pt idx="35">
                  <c:v>1</c:v>
                </c:pt>
                <c:pt idx="36">
                  <c:v>0</c:v>
                </c:pt>
                <c:pt idx="37">
                  <c:v>2</c:v>
                </c:pt>
                <c:pt idx="38">
                  <c:v>0</c:v>
                </c:pt>
                <c:pt idx="39">
                  <c:v>0</c:v>
                </c:pt>
                <c:pt idx="40">
                  <c:v>0.90000000000000013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0.4</c:v>
                </c:pt>
                <c:pt idx="45">
                  <c:v>0.4</c:v>
                </c:pt>
                <c:pt idx="46">
                  <c:v>1.2</c:v>
                </c:pt>
                <c:pt idx="47">
                  <c:v>0.79999999999999993</c:v>
                </c:pt>
                <c:pt idx="48">
                  <c:v>0</c:v>
                </c:pt>
                <c:pt idx="49">
                  <c:v>0</c:v>
                </c:pt>
                <c:pt idx="50">
                  <c:v>5.0999999999999996</c:v>
                </c:pt>
                <c:pt idx="51">
                  <c:v>7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0.2</c:v>
                </c:pt>
                <c:pt idx="61">
                  <c:v>0</c:v>
                </c:pt>
                <c:pt idx="6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450-4F0F-A100-64E9491472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4018528"/>
        <c:axId val="674014592"/>
      </c:areaChart>
      <c:scatterChart>
        <c:scatterStyle val="lineMarker"/>
        <c:varyColors val="0"/>
        <c:ser>
          <c:idx val="0"/>
          <c:order val="0"/>
          <c:tx>
            <c:v>№ 7</c:v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'7-10'!$A$3:$A$65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'7-10'!$D$3:$D$65</c:f>
              <c:numCache>
                <c:formatCode>General</c:formatCode>
                <c:ptCount val="63"/>
                <c:pt idx="1">
                  <c:v>0.47575000000000001</c:v>
                </c:pt>
                <c:pt idx="2">
                  <c:v>0.53274999999999995</c:v>
                </c:pt>
                <c:pt idx="3">
                  <c:v>0.21049999999999999</c:v>
                </c:pt>
                <c:pt idx="4">
                  <c:v>0.11225</c:v>
                </c:pt>
                <c:pt idx="5">
                  <c:v>0.11025</c:v>
                </c:pt>
                <c:pt idx="6">
                  <c:v>9.4750000000000001E-2</c:v>
                </c:pt>
                <c:pt idx="7">
                  <c:v>8.1500000000000003E-2</c:v>
                </c:pt>
                <c:pt idx="8">
                  <c:v>8.4500000000000006E-2</c:v>
                </c:pt>
                <c:pt idx="9">
                  <c:v>8.5999999999999993E-2</c:v>
                </c:pt>
                <c:pt idx="10">
                  <c:v>9.325E-2</c:v>
                </c:pt>
                <c:pt idx="11">
                  <c:v>9.1249999999999998E-2</c:v>
                </c:pt>
                <c:pt idx="12">
                  <c:v>9.2749999999999999E-2</c:v>
                </c:pt>
                <c:pt idx="13">
                  <c:v>9.1749999999999998E-2</c:v>
                </c:pt>
                <c:pt idx="14">
                  <c:v>9.35E-2</c:v>
                </c:pt>
                <c:pt idx="15">
                  <c:v>7.6749999999999999E-2</c:v>
                </c:pt>
                <c:pt idx="16">
                  <c:v>7.5749999999999998E-2</c:v>
                </c:pt>
                <c:pt idx="17">
                  <c:v>8.2250000000000004E-2</c:v>
                </c:pt>
                <c:pt idx="18">
                  <c:v>8.0250000000000002E-2</c:v>
                </c:pt>
                <c:pt idx="19">
                  <c:v>6.5250000000000002E-2</c:v>
                </c:pt>
                <c:pt idx="20">
                  <c:v>9.7500000000000003E-2</c:v>
                </c:pt>
                <c:pt idx="21">
                  <c:v>0.11275</c:v>
                </c:pt>
                <c:pt idx="22">
                  <c:v>0.18975</c:v>
                </c:pt>
                <c:pt idx="23">
                  <c:v>0.10475</c:v>
                </c:pt>
                <c:pt idx="24">
                  <c:v>0.1075</c:v>
                </c:pt>
                <c:pt idx="25">
                  <c:v>0.42399999999999999</c:v>
                </c:pt>
                <c:pt idx="26">
                  <c:v>0.97099999999999997</c:v>
                </c:pt>
                <c:pt idx="27">
                  <c:v>0.18775</c:v>
                </c:pt>
                <c:pt idx="28">
                  <c:v>0.82025000000000003</c:v>
                </c:pt>
                <c:pt idx="29">
                  <c:v>0.92525000000000002</c:v>
                </c:pt>
                <c:pt idx="30">
                  <c:v>0.48249999999999998</c:v>
                </c:pt>
                <c:pt idx="31">
                  <c:v>13.602</c:v>
                </c:pt>
                <c:pt idx="32">
                  <c:v>5.9974999999999996</c:v>
                </c:pt>
                <c:pt idx="33">
                  <c:v>1.9662500000000001</c:v>
                </c:pt>
                <c:pt idx="34">
                  <c:v>7.0992499999999996</c:v>
                </c:pt>
                <c:pt idx="35">
                  <c:v>9.1615000000000002</c:v>
                </c:pt>
                <c:pt idx="36">
                  <c:v>7.4322499999999998</c:v>
                </c:pt>
                <c:pt idx="37">
                  <c:v>11.15875</c:v>
                </c:pt>
                <c:pt idx="38">
                  <c:v>3.6669999999999998</c:v>
                </c:pt>
                <c:pt idx="39">
                  <c:v>10.518750000000001</c:v>
                </c:pt>
                <c:pt idx="40">
                  <c:v>23.030999999999999</c:v>
                </c:pt>
                <c:pt idx="41">
                  <c:v>22.397749999999998</c:v>
                </c:pt>
                <c:pt idx="42">
                  <c:v>8.81</c:v>
                </c:pt>
                <c:pt idx="43">
                  <c:v>7.1822499999999998</c:v>
                </c:pt>
                <c:pt idx="44">
                  <c:v>4.8827499999999997</c:v>
                </c:pt>
                <c:pt idx="45">
                  <c:v>3.5720000000000001</c:v>
                </c:pt>
                <c:pt idx="46">
                  <c:v>4.3542500000000004</c:v>
                </c:pt>
                <c:pt idx="47">
                  <c:v>1.4035</c:v>
                </c:pt>
                <c:pt idx="48">
                  <c:v>1.18</c:v>
                </c:pt>
                <c:pt idx="49">
                  <c:v>1.0505</c:v>
                </c:pt>
                <c:pt idx="50">
                  <c:v>1.7725</c:v>
                </c:pt>
                <c:pt idx="51">
                  <c:v>0.78</c:v>
                </c:pt>
                <c:pt idx="52">
                  <c:v>0.83699999999999997</c:v>
                </c:pt>
                <c:pt idx="53">
                  <c:v>1.0649999999999999</c:v>
                </c:pt>
                <c:pt idx="54">
                  <c:v>1.0015000000000001</c:v>
                </c:pt>
                <c:pt idx="55">
                  <c:v>0.625</c:v>
                </c:pt>
                <c:pt idx="56">
                  <c:v>0.63324999999999998</c:v>
                </c:pt>
                <c:pt idx="57">
                  <c:v>0.61975000000000002</c:v>
                </c:pt>
                <c:pt idx="58">
                  <c:v>1.1080000000000001</c:v>
                </c:pt>
                <c:pt idx="59">
                  <c:v>0.56074999999999997</c:v>
                </c:pt>
                <c:pt idx="60">
                  <c:v>0.71</c:v>
                </c:pt>
                <c:pt idx="61">
                  <c:v>0.91274999999999995</c:v>
                </c:pt>
                <c:pt idx="62">
                  <c:v>1.698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450-4F0F-A100-64E9491472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6747824"/>
        <c:axId val="588035736"/>
      </c:scatterChart>
      <c:scatterChart>
        <c:scatterStyle val="lineMarker"/>
        <c:varyColors val="0"/>
        <c:ser>
          <c:idx val="1"/>
          <c:order val="1"/>
          <c:tx>
            <c:v>№ 8</c:v>
          </c:tx>
          <c:spPr>
            <a:ln w="158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2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2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2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'7-10'!$A$3:$A$65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'7-10'!$H$3:$H$65</c:f>
              <c:numCache>
                <c:formatCode>General</c:formatCode>
                <c:ptCount val="63"/>
                <c:pt idx="1">
                  <c:v>0.40425</c:v>
                </c:pt>
                <c:pt idx="2">
                  <c:v>0.59399999999999997</c:v>
                </c:pt>
                <c:pt idx="3">
                  <c:v>0.17624999999999999</c:v>
                </c:pt>
                <c:pt idx="4">
                  <c:v>8.1500000000000003E-2</c:v>
                </c:pt>
                <c:pt idx="5">
                  <c:v>9.0749999999999997E-2</c:v>
                </c:pt>
                <c:pt idx="6">
                  <c:v>0.12225</c:v>
                </c:pt>
                <c:pt idx="7">
                  <c:v>9.375E-2</c:v>
                </c:pt>
                <c:pt idx="8">
                  <c:v>0.10925</c:v>
                </c:pt>
                <c:pt idx="9">
                  <c:v>0.11550000000000001</c:v>
                </c:pt>
                <c:pt idx="10">
                  <c:v>0.12675</c:v>
                </c:pt>
                <c:pt idx="11">
                  <c:v>8.7749999999999995E-2</c:v>
                </c:pt>
                <c:pt idx="12">
                  <c:v>8.6749999999999994E-2</c:v>
                </c:pt>
                <c:pt idx="13">
                  <c:v>0.11625000000000001</c:v>
                </c:pt>
                <c:pt idx="14">
                  <c:v>0.1215</c:v>
                </c:pt>
                <c:pt idx="15">
                  <c:v>8.7749999999999995E-2</c:v>
                </c:pt>
                <c:pt idx="16">
                  <c:v>9.325E-2</c:v>
                </c:pt>
                <c:pt idx="17">
                  <c:v>0.11175</c:v>
                </c:pt>
                <c:pt idx="18">
                  <c:v>0.159</c:v>
                </c:pt>
                <c:pt idx="19">
                  <c:v>0.45924999999999999</c:v>
                </c:pt>
                <c:pt idx="20">
                  <c:v>0.5675</c:v>
                </c:pt>
                <c:pt idx="21">
                  <c:v>0.41775000000000001</c:v>
                </c:pt>
                <c:pt idx="22">
                  <c:v>0.58625000000000005</c:v>
                </c:pt>
                <c:pt idx="23">
                  <c:v>0.3</c:v>
                </c:pt>
                <c:pt idx="24">
                  <c:v>0.28849999999999998</c:v>
                </c:pt>
                <c:pt idx="25">
                  <c:v>4.2577499999999997</c:v>
                </c:pt>
                <c:pt idx="26">
                  <c:v>3.7839999999999998</c:v>
                </c:pt>
                <c:pt idx="27">
                  <c:v>1.0922499999999999</c:v>
                </c:pt>
                <c:pt idx="28">
                  <c:v>0.87350000000000005</c:v>
                </c:pt>
                <c:pt idx="29">
                  <c:v>0.53449999999999998</c:v>
                </c:pt>
                <c:pt idx="30">
                  <c:v>0.20300000000000001</c:v>
                </c:pt>
                <c:pt idx="31">
                  <c:v>16.724499999999999</c:v>
                </c:pt>
                <c:pt idx="32">
                  <c:v>4.9924999999999997</c:v>
                </c:pt>
                <c:pt idx="33">
                  <c:v>4.9645000000000001</c:v>
                </c:pt>
                <c:pt idx="34">
                  <c:v>4.9184999999999999</c:v>
                </c:pt>
                <c:pt idx="35">
                  <c:v>10.4695</c:v>
                </c:pt>
                <c:pt idx="36">
                  <c:v>10.288</c:v>
                </c:pt>
                <c:pt idx="37">
                  <c:v>10.674250000000001</c:v>
                </c:pt>
                <c:pt idx="38">
                  <c:v>3.7982499999999999</c:v>
                </c:pt>
                <c:pt idx="39">
                  <c:v>12.960750000000001</c:v>
                </c:pt>
                <c:pt idx="40">
                  <c:v>21.842749999999999</c:v>
                </c:pt>
                <c:pt idx="41">
                  <c:v>23.986750000000001</c:v>
                </c:pt>
                <c:pt idx="42">
                  <c:v>8.7912499999999998</c:v>
                </c:pt>
                <c:pt idx="43">
                  <c:v>6.47</c:v>
                </c:pt>
                <c:pt idx="44">
                  <c:v>4.46075</c:v>
                </c:pt>
                <c:pt idx="45">
                  <c:v>3.2687499999999998</c:v>
                </c:pt>
                <c:pt idx="46">
                  <c:v>3.7334999999999998</c:v>
                </c:pt>
                <c:pt idx="47">
                  <c:v>0.87375000000000003</c:v>
                </c:pt>
                <c:pt idx="48">
                  <c:v>0.80100000000000005</c:v>
                </c:pt>
                <c:pt idx="49">
                  <c:v>0.67225000000000001</c:v>
                </c:pt>
                <c:pt idx="50">
                  <c:v>1.1279999999999999</c:v>
                </c:pt>
                <c:pt idx="51">
                  <c:v>0.48749999999999999</c:v>
                </c:pt>
                <c:pt idx="52">
                  <c:v>1.01475</c:v>
                </c:pt>
                <c:pt idx="53">
                  <c:v>0.75749999999999995</c:v>
                </c:pt>
                <c:pt idx="54">
                  <c:v>0.65974999999999995</c:v>
                </c:pt>
                <c:pt idx="55">
                  <c:v>0.64100000000000001</c:v>
                </c:pt>
                <c:pt idx="56">
                  <c:v>1.5285</c:v>
                </c:pt>
                <c:pt idx="57">
                  <c:v>0.43099999999999999</c:v>
                </c:pt>
                <c:pt idx="58">
                  <c:v>0.78874999999999995</c:v>
                </c:pt>
                <c:pt idx="59">
                  <c:v>0.37425000000000003</c:v>
                </c:pt>
                <c:pt idx="60">
                  <c:v>0.72775000000000001</c:v>
                </c:pt>
                <c:pt idx="61">
                  <c:v>0.63675000000000004</c:v>
                </c:pt>
                <c:pt idx="62">
                  <c:v>1.0922499999999999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F450-4F0F-A100-64E9491472DB}"/>
            </c:ext>
          </c:extLst>
        </c:ser>
        <c:ser>
          <c:idx val="2"/>
          <c:order val="2"/>
          <c:tx>
            <c:v>№ 9</c:v>
          </c:tx>
          <c:spPr>
            <a:ln w="158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3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3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3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'7-10'!$A$3:$A$65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'7-10'!$J$3:$J$65</c:f>
              <c:numCache>
                <c:formatCode>General</c:formatCode>
                <c:ptCount val="63"/>
                <c:pt idx="1">
                  <c:v>0.48025000000000001</c:v>
                </c:pt>
                <c:pt idx="2">
                  <c:v>0.64400000000000002</c:v>
                </c:pt>
                <c:pt idx="3">
                  <c:v>0.27950000000000003</c:v>
                </c:pt>
                <c:pt idx="4">
                  <c:v>0.14424999999999999</c:v>
                </c:pt>
                <c:pt idx="5">
                  <c:v>0.14724999999999999</c:v>
                </c:pt>
                <c:pt idx="6">
                  <c:v>0.14524999999999999</c:v>
                </c:pt>
                <c:pt idx="7">
                  <c:v>0.1065</c:v>
                </c:pt>
                <c:pt idx="8">
                  <c:v>0.12475</c:v>
                </c:pt>
                <c:pt idx="9">
                  <c:v>0.14249999999999999</c:v>
                </c:pt>
                <c:pt idx="10">
                  <c:v>0.17025000000000001</c:v>
                </c:pt>
                <c:pt idx="11">
                  <c:v>0.11799999999999999</c:v>
                </c:pt>
                <c:pt idx="12">
                  <c:v>0.107</c:v>
                </c:pt>
                <c:pt idx="13">
                  <c:v>0.17749999999999999</c:v>
                </c:pt>
                <c:pt idx="14">
                  <c:v>0.16700000000000001</c:v>
                </c:pt>
                <c:pt idx="15">
                  <c:v>0.11425</c:v>
                </c:pt>
                <c:pt idx="16">
                  <c:v>7.6749999999999999E-2</c:v>
                </c:pt>
                <c:pt idx="17">
                  <c:v>0.112</c:v>
                </c:pt>
                <c:pt idx="18">
                  <c:v>0.188</c:v>
                </c:pt>
                <c:pt idx="19">
                  <c:v>0.17025000000000001</c:v>
                </c:pt>
                <c:pt idx="20">
                  <c:v>0.14474999999999999</c:v>
                </c:pt>
                <c:pt idx="21">
                  <c:v>0.26550000000000001</c:v>
                </c:pt>
                <c:pt idx="22">
                  <c:v>0.36649999999999999</c:v>
                </c:pt>
                <c:pt idx="23">
                  <c:v>0.19925000000000001</c:v>
                </c:pt>
                <c:pt idx="24">
                  <c:v>0.22825000000000001</c:v>
                </c:pt>
                <c:pt idx="25">
                  <c:v>0.99299999999999999</c:v>
                </c:pt>
                <c:pt idx="26">
                  <c:v>2.6857500000000001</c:v>
                </c:pt>
                <c:pt idx="27">
                  <c:v>1.2362500000000001</c:v>
                </c:pt>
                <c:pt idx="28">
                  <c:v>0.10625</c:v>
                </c:pt>
                <c:pt idx="29">
                  <c:v>2.8174999999999999</c:v>
                </c:pt>
                <c:pt idx="30">
                  <c:v>0.72899999999999998</c:v>
                </c:pt>
                <c:pt idx="31">
                  <c:v>7.7984999999999998</c:v>
                </c:pt>
                <c:pt idx="32">
                  <c:v>5.3797499999999996</c:v>
                </c:pt>
                <c:pt idx="33">
                  <c:v>4.2447499999999998</c:v>
                </c:pt>
                <c:pt idx="34">
                  <c:v>4.2552500000000002</c:v>
                </c:pt>
                <c:pt idx="35">
                  <c:v>8.4619999999999997</c:v>
                </c:pt>
                <c:pt idx="36">
                  <c:v>3.0880000000000001</c:v>
                </c:pt>
                <c:pt idx="37">
                  <c:v>10.8895</c:v>
                </c:pt>
                <c:pt idx="38">
                  <c:v>3.13</c:v>
                </c:pt>
                <c:pt idx="39">
                  <c:v>7.7612500000000004</c:v>
                </c:pt>
                <c:pt idx="40">
                  <c:v>19.077249999999999</c:v>
                </c:pt>
                <c:pt idx="41">
                  <c:v>19.755500000000001</c:v>
                </c:pt>
                <c:pt idx="42">
                  <c:v>10.214</c:v>
                </c:pt>
                <c:pt idx="43">
                  <c:v>9.9102499999999996</c:v>
                </c:pt>
                <c:pt idx="44">
                  <c:v>9.3162500000000001</c:v>
                </c:pt>
                <c:pt idx="45">
                  <c:v>8.5809999999999995</c:v>
                </c:pt>
                <c:pt idx="46">
                  <c:v>10.025</c:v>
                </c:pt>
                <c:pt idx="47">
                  <c:v>2.7320000000000002</c:v>
                </c:pt>
                <c:pt idx="48">
                  <c:v>1.9330000000000001</c:v>
                </c:pt>
                <c:pt idx="49">
                  <c:v>1.5415000000000001</c:v>
                </c:pt>
                <c:pt idx="50">
                  <c:v>2.411</c:v>
                </c:pt>
                <c:pt idx="51">
                  <c:v>1.1125</c:v>
                </c:pt>
                <c:pt idx="52">
                  <c:v>1.115</c:v>
                </c:pt>
                <c:pt idx="53">
                  <c:v>0.94225000000000003</c:v>
                </c:pt>
                <c:pt idx="54">
                  <c:v>0.10425</c:v>
                </c:pt>
                <c:pt idx="55">
                  <c:v>1.595</c:v>
                </c:pt>
                <c:pt idx="56">
                  <c:v>2.3725000000000001</c:v>
                </c:pt>
                <c:pt idx="57">
                  <c:v>0.73099999999999998</c:v>
                </c:pt>
                <c:pt idx="58">
                  <c:v>1.41025</c:v>
                </c:pt>
                <c:pt idx="59">
                  <c:v>0.69750000000000001</c:v>
                </c:pt>
                <c:pt idx="60">
                  <c:v>0.62375000000000003</c:v>
                </c:pt>
                <c:pt idx="61">
                  <c:v>1.93</c:v>
                </c:pt>
                <c:pt idx="62">
                  <c:v>1.7335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F450-4F0F-A100-64E9491472DB}"/>
            </c:ext>
          </c:extLst>
        </c:ser>
        <c:ser>
          <c:idx val="3"/>
          <c:order val="3"/>
          <c:tx>
            <c:v>№ 10</c:v>
          </c:tx>
          <c:spPr>
            <a:ln w="158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4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4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4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'7-10'!$A$3:$A$65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'7-10'!$L$3:$L$65</c:f>
              <c:numCache>
                <c:formatCode>General</c:formatCode>
                <c:ptCount val="63"/>
                <c:pt idx="1">
                  <c:v>0.49675000000000002</c:v>
                </c:pt>
                <c:pt idx="2">
                  <c:v>1.1092500000000001</c:v>
                </c:pt>
                <c:pt idx="3">
                  <c:v>0.31274999999999997</c:v>
                </c:pt>
                <c:pt idx="4">
                  <c:v>0.153</c:v>
                </c:pt>
                <c:pt idx="5">
                  <c:v>0.15625</c:v>
                </c:pt>
                <c:pt idx="6">
                  <c:v>5.1749999999999997E-2</c:v>
                </c:pt>
                <c:pt idx="7">
                  <c:v>0.41199999999999998</c:v>
                </c:pt>
                <c:pt idx="8">
                  <c:v>0.19075</c:v>
                </c:pt>
                <c:pt idx="9">
                  <c:v>0.18174999999999999</c:v>
                </c:pt>
                <c:pt idx="10">
                  <c:v>0.19950000000000001</c:v>
                </c:pt>
                <c:pt idx="11">
                  <c:v>0.12975</c:v>
                </c:pt>
                <c:pt idx="12">
                  <c:v>0.1535</c:v>
                </c:pt>
                <c:pt idx="13">
                  <c:v>0.33650000000000002</c:v>
                </c:pt>
                <c:pt idx="14">
                  <c:v>3.125E-2</c:v>
                </c:pt>
                <c:pt idx="15">
                  <c:v>0.11799999999999999</c:v>
                </c:pt>
                <c:pt idx="16">
                  <c:v>0.10725</c:v>
                </c:pt>
                <c:pt idx="17">
                  <c:v>0.15625</c:v>
                </c:pt>
                <c:pt idx="18">
                  <c:v>0.48849999999999999</c:v>
                </c:pt>
                <c:pt idx="19">
                  <c:v>0.85950000000000004</c:v>
                </c:pt>
                <c:pt idx="20">
                  <c:v>0.57699999999999996</c:v>
                </c:pt>
                <c:pt idx="21">
                  <c:v>0.52475000000000005</c:v>
                </c:pt>
                <c:pt idx="22">
                  <c:v>0.58399999999999996</c:v>
                </c:pt>
                <c:pt idx="23">
                  <c:v>0.29299999999999998</c:v>
                </c:pt>
                <c:pt idx="24">
                  <c:v>0.29349999999999998</c:v>
                </c:pt>
                <c:pt idx="25">
                  <c:v>5.2557499999999999</c:v>
                </c:pt>
                <c:pt idx="26">
                  <c:v>2.9002500000000002</c:v>
                </c:pt>
                <c:pt idx="27">
                  <c:v>0.86724999999999997</c:v>
                </c:pt>
                <c:pt idx="28">
                  <c:v>0.72899999999999998</c:v>
                </c:pt>
                <c:pt idx="29">
                  <c:v>1.3865000000000001</c:v>
                </c:pt>
                <c:pt idx="30">
                  <c:v>0.65974999999999995</c:v>
                </c:pt>
                <c:pt idx="31">
                  <c:v>10.4375</c:v>
                </c:pt>
                <c:pt idx="32">
                  <c:v>4.7362500000000001</c:v>
                </c:pt>
                <c:pt idx="33">
                  <c:v>4.8855000000000004</c:v>
                </c:pt>
                <c:pt idx="34">
                  <c:v>4.2522500000000001</c:v>
                </c:pt>
                <c:pt idx="35">
                  <c:v>8.9105000000000008</c:v>
                </c:pt>
                <c:pt idx="36">
                  <c:v>7.0577500000000004</c:v>
                </c:pt>
                <c:pt idx="37">
                  <c:v>9.593</c:v>
                </c:pt>
                <c:pt idx="38">
                  <c:v>3.4664999999999999</c:v>
                </c:pt>
                <c:pt idx="39">
                  <c:v>11.09075</c:v>
                </c:pt>
                <c:pt idx="40">
                  <c:v>25.448250000000002</c:v>
                </c:pt>
                <c:pt idx="41">
                  <c:v>23.510249999999999</c:v>
                </c:pt>
                <c:pt idx="42">
                  <c:v>4.8962500000000002</c:v>
                </c:pt>
                <c:pt idx="43">
                  <c:v>13.3995</c:v>
                </c:pt>
                <c:pt idx="44">
                  <c:v>8.7497500000000006</c:v>
                </c:pt>
                <c:pt idx="45">
                  <c:v>7.04</c:v>
                </c:pt>
                <c:pt idx="46">
                  <c:v>8.3567499999999999</c:v>
                </c:pt>
                <c:pt idx="47">
                  <c:v>2.1230000000000002</c:v>
                </c:pt>
                <c:pt idx="48">
                  <c:v>1.2450000000000001</c:v>
                </c:pt>
                <c:pt idx="49">
                  <c:v>0.95299999999999996</c:v>
                </c:pt>
                <c:pt idx="50">
                  <c:v>1.5355000000000001</c:v>
                </c:pt>
                <c:pt idx="51">
                  <c:v>0.79274999999999995</c:v>
                </c:pt>
                <c:pt idx="52">
                  <c:v>1.3087500000000001</c:v>
                </c:pt>
                <c:pt idx="53">
                  <c:v>0.96599999999999997</c:v>
                </c:pt>
                <c:pt idx="54">
                  <c:v>0.79800000000000004</c:v>
                </c:pt>
                <c:pt idx="55">
                  <c:v>0.745</c:v>
                </c:pt>
                <c:pt idx="56">
                  <c:v>1.8765000000000001</c:v>
                </c:pt>
                <c:pt idx="57">
                  <c:v>0.51075000000000004</c:v>
                </c:pt>
                <c:pt idx="58">
                  <c:v>1.00125</c:v>
                </c:pt>
                <c:pt idx="59">
                  <c:v>0.48775000000000002</c:v>
                </c:pt>
                <c:pt idx="60">
                  <c:v>1.0105</c:v>
                </c:pt>
                <c:pt idx="61">
                  <c:v>0.77300000000000002</c:v>
                </c:pt>
                <c:pt idx="62">
                  <c:v>1.41275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F450-4F0F-A100-64E9491472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4018528"/>
        <c:axId val="674014592"/>
      </c:scatterChart>
      <c:valAx>
        <c:axId val="7067478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Дата</a:t>
                </a:r>
              </a:p>
            </c:rich>
          </c:tx>
          <c:layout>
            <c:manualLayout>
              <c:xMode val="edge"/>
              <c:yMode val="edge"/>
              <c:x val="0.46245106233229227"/>
              <c:y val="0.87577065681468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m/d/yyyy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88035736"/>
        <c:crosses val="autoZero"/>
        <c:crossBetween val="midCat"/>
      </c:valAx>
      <c:valAx>
        <c:axId val="588035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0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мм</a:t>
                </a:r>
              </a:p>
            </c:rich>
          </c:tx>
          <c:layout>
            <c:manualLayout>
              <c:xMode val="edge"/>
              <c:yMode val="edge"/>
              <c:x val="1.051543257774171E-2"/>
              <c:y val="0.4298148381609246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0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06747824"/>
        <c:crosses val="autoZero"/>
        <c:crossBetween val="midCat"/>
      </c:valAx>
      <c:valAx>
        <c:axId val="674014592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74018528"/>
        <c:crosses val="max"/>
        <c:crossBetween val="between"/>
      </c:valAx>
      <c:dateAx>
        <c:axId val="674018528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674014592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0895812255311661"/>
          <c:y val="0.92368127857389837"/>
          <c:w val="0.68565127722628805"/>
          <c:h val="7.577571341745488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 algn="ctr"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200" b="0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Сток. Вспашка по Мальцеву. Январь - Май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200" b="0" i="0" u="none" strike="noStrike" kern="1200" cap="none" spc="2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1140270292994436"/>
          <c:y val="0.13907693234332982"/>
          <c:w val="0.82322176402500014"/>
          <c:h val="0.6648938683005583"/>
        </c:manualLayout>
      </c:layout>
      <c:areaChart>
        <c:grouping val="stacked"/>
        <c:varyColors val="0"/>
        <c:ser>
          <c:idx val="2"/>
          <c:order val="2"/>
          <c:tx>
            <c:v>Осадки</c:v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cat>
            <c:numRef>
              <c:f>'5-6'!$J$3:$J$65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cat>
          <c:val>
            <c:numRef>
              <c:f>'5-6'!$I$3:$I$65</c:f>
              <c:numCache>
                <c:formatCode>General</c:formatCode>
                <c:ptCount val="63"/>
                <c:pt idx="0">
                  <c:v>0.2</c:v>
                </c:pt>
                <c:pt idx="1">
                  <c:v>2.1</c:v>
                </c:pt>
                <c:pt idx="2">
                  <c:v>0.4</c:v>
                </c:pt>
                <c:pt idx="3">
                  <c:v>0</c:v>
                </c:pt>
                <c:pt idx="4">
                  <c:v>2.5</c:v>
                </c:pt>
                <c:pt idx="5">
                  <c:v>29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</c:v>
                </c:pt>
                <c:pt idx="12">
                  <c:v>0.6</c:v>
                </c:pt>
                <c:pt idx="13">
                  <c:v>8</c:v>
                </c:pt>
                <c:pt idx="14">
                  <c:v>5</c:v>
                </c:pt>
                <c:pt idx="15">
                  <c:v>0</c:v>
                </c:pt>
                <c:pt idx="16">
                  <c:v>5.8</c:v>
                </c:pt>
                <c:pt idx="17">
                  <c:v>3.8</c:v>
                </c:pt>
                <c:pt idx="18">
                  <c:v>5.8</c:v>
                </c:pt>
                <c:pt idx="19">
                  <c:v>0.1</c:v>
                </c:pt>
                <c:pt idx="20">
                  <c:v>1</c:v>
                </c:pt>
                <c:pt idx="21">
                  <c:v>5.3000000000000007</c:v>
                </c:pt>
                <c:pt idx="22">
                  <c:v>8</c:v>
                </c:pt>
                <c:pt idx="23">
                  <c:v>2.5</c:v>
                </c:pt>
                <c:pt idx="24">
                  <c:v>9</c:v>
                </c:pt>
                <c:pt idx="25">
                  <c:v>4.7</c:v>
                </c:pt>
                <c:pt idx="26">
                  <c:v>2.1</c:v>
                </c:pt>
                <c:pt idx="27">
                  <c:v>0.6</c:v>
                </c:pt>
                <c:pt idx="28">
                  <c:v>2</c:v>
                </c:pt>
                <c:pt idx="29">
                  <c:v>4.9000000000000004</c:v>
                </c:pt>
                <c:pt idx="30">
                  <c:v>0.7</c:v>
                </c:pt>
                <c:pt idx="31">
                  <c:v>0</c:v>
                </c:pt>
                <c:pt idx="32">
                  <c:v>12.6</c:v>
                </c:pt>
                <c:pt idx="33">
                  <c:v>1.5</c:v>
                </c:pt>
                <c:pt idx="34">
                  <c:v>7.1</c:v>
                </c:pt>
                <c:pt idx="35">
                  <c:v>1</c:v>
                </c:pt>
                <c:pt idx="36">
                  <c:v>0</c:v>
                </c:pt>
                <c:pt idx="37">
                  <c:v>2</c:v>
                </c:pt>
                <c:pt idx="38">
                  <c:v>0</c:v>
                </c:pt>
                <c:pt idx="39">
                  <c:v>0</c:v>
                </c:pt>
                <c:pt idx="40">
                  <c:v>0.90000000000000013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0.4</c:v>
                </c:pt>
                <c:pt idx="45">
                  <c:v>0.4</c:v>
                </c:pt>
                <c:pt idx="46">
                  <c:v>1.2</c:v>
                </c:pt>
                <c:pt idx="47">
                  <c:v>0.79999999999999993</c:v>
                </c:pt>
                <c:pt idx="48">
                  <c:v>0</c:v>
                </c:pt>
                <c:pt idx="49">
                  <c:v>0</c:v>
                </c:pt>
                <c:pt idx="50">
                  <c:v>5.0999999999999996</c:v>
                </c:pt>
                <c:pt idx="51">
                  <c:v>7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0.2</c:v>
                </c:pt>
                <c:pt idx="61">
                  <c:v>0</c:v>
                </c:pt>
                <c:pt idx="6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86-4C7F-B629-416E130598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69462544"/>
        <c:axId val="669464840"/>
      </c:areaChart>
      <c:scatterChart>
        <c:scatterStyle val="lineMarker"/>
        <c:varyColors val="0"/>
        <c:ser>
          <c:idx val="0"/>
          <c:order val="0"/>
          <c:tx>
            <c:v>№ 5</c:v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'5-6'!$J$3:$J$65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'5-6'!$C$3:$C$65</c:f>
              <c:numCache>
                <c:formatCode>General</c:formatCode>
                <c:ptCount val="63"/>
                <c:pt idx="1">
                  <c:v>5.0000000000000001E-4</c:v>
                </c:pt>
                <c:pt idx="2">
                  <c:v>3.0249999999999999E-2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27.834499999999998</c:v>
                </c:pt>
                <c:pt idx="15">
                  <c:v>2.0250000000000001E-2</c:v>
                </c:pt>
                <c:pt idx="16">
                  <c:v>2.1749999999999999E-2</c:v>
                </c:pt>
                <c:pt idx="17">
                  <c:v>2.0750000000000001E-2</c:v>
                </c:pt>
                <c:pt idx="18">
                  <c:v>2.1749999999999999E-2</c:v>
                </c:pt>
                <c:pt idx="19">
                  <c:v>3.6749999999999998E-2</c:v>
                </c:pt>
                <c:pt idx="20">
                  <c:v>6.7499999999999999E-3</c:v>
                </c:pt>
                <c:pt idx="21">
                  <c:v>2.2249999999999999E-2</c:v>
                </c:pt>
                <c:pt idx="22">
                  <c:v>4.2750000000000003E-2</c:v>
                </c:pt>
                <c:pt idx="23">
                  <c:v>1.975E-2</c:v>
                </c:pt>
                <c:pt idx="24">
                  <c:v>1.125E-2</c:v>
                </c:pt>
                <c:pt idx="25">
                  <c:v>2.1250000000000002E-2</c:v>
                </c:pt>
                <c:pt idx="26">
                  <c:v>2.2499999999999999E-2</c:v>
                </c:pt>
                <c:pt idx="27">
                  <c:v>2.3E-2</c:v>
                </c:pt>
                <c:pt idx="28">
                  <c:v>2.4250000000000001E-2</c:v>
                </c:pt>
                <c:pt idx="29">
                  <c:v>5.0250000000000003E-2</c:v>
                </c:pt>
                <c:pt idx="30">
                  <c:v>2.6749999999999999E-2</c:v>
                </c:pt>
                <c:pt idx="31">
                  <c:v>0.76924999999999999</c:v>
                </c:pt>
                <c:pt idx="32">
                  <c:v>0.91900000000000004</c:v>
                </c:pt>
                <c:pt idx="33">
                  <c:v>2.7102499999999998</c:v>
                </c:pt>
                <c:pt idx="34">
                  <c:v>3.3057500000000002</c:v>
                </c:pt>
                <c:pt idx="35">
                  <c:v>7.0644999999999998</c:v>
                </c:pt>
                <c:pt idx="36">
                  <c:v>6.6195000000000004</c:v>
                </c:pt>
                <c:pt idx="37">
                  <c:v>5.5627500000000003</c:v>
                </c:pt>
                <c:pt idx="38">
                  <c:v>2.4449999999999998</c:v>
                </c:pt>
                <c:pt idx="39">
                  <c:v>13.11975</c:v>
                </c:pt>
                <c:pt idx="40">
                  <c:v>22.51925</c:v>
                </c:pt>
                <c:pt idx="41">
                  <c:v>23.66825</c:v>
                </c:pt>
                <c:pt idx="42">
                  <c:v>23.751750000000001</c:v>
                </c:pt>
                <c:pt idx="43">
                  <c:v>1.31375</c:v>
                </c:pt>
                <c:pt idx="44">
                  <c:v>1.458</c:v>
                </c:pt>
                <c:pt idx="45">
                  <c:v>0.26774999999999999</c:v>
                </c:pt>
                <c:pt idx="46">
                  <c:v>0.61875000000000002</c:v>
                </c:pt>
                <c:pt idx="47">
                  <c:v>9.7750000000000004E-2</c:v>
                </c:pt>
                <c:pt idx="48">
                  <c:v>2.4197500000000001</c:v>
                </c:pt>
                <c:pt idx="49">
                  <c:v>3.5000000000000003E-2</c:v>
                </c:pt>
                <c:pt idx="50">
                  <c:v>1.7625</c:v>
                </c:pt>
                <c:pt idx="51">
                  <c:v>0.83799999999999997</c:v>
                </c:pt>
                <c:pt idx="52">
                  <c:v>1.292</c:v>
                </c:pt>
                <c:pt idx="53">
                  <c:v>0.25</c:v>
                </c:pt>
                <c:pt idx="54">
                  <c:v>0.6875</c:v>
                </c:pt>
                <c:pt idx="55">
                  <c:v>0.70850000000000002</c:v>
                </c:pt>
                <c:pt idx="56">
                  <c:v>2.0369999999999999</c:v>
                </c:pt>
                <c:pt idx="57">
                  <c:v>0.63724999999999998</c:v>
                </c:pt>
                <c:pt idx="58">
                  <c:v>0.91600000000000004</c:v>
                </c:pt>
                <c:pt idx="59">
                  <c:v>0</c:v>
                </c:pt>
                <c:pt idx="60">
                  <c:v>0.87875000000000003</c:v>
                </c:pt>
                <c:pt idx="61">
                  <c:v>1.026</c:v>
                </c:pt>
                <c:pt idx="62">
                  <c:v>1.5667500000000001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986-4C7F-B629-416E130598E0}"/>
            </c:ext>
          </c:extLst>
        </c:ser>
        <c:ser>
          <c:idx val="1"/>
          <c:order val="1"/>
          <c:tx>
            <c:v>№ 6</c:v>
          </c:tx>
          <c:spPr>
            <a:ln w="158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2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2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2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'5-6'!$J$3:$J$65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'5-6'!$G$3:$G$65</c:f>
              <c:numCache>
                <c:formatCode>General</c:formatCode>
                <c:ptCount val="63"/>
                <c:pt idx="1">
                  <c:v>3.3250000000000002E-2</c:v>
                </c:pt>
                <c:pt idx="2">
                  <c:v>3.5499999999999997E-2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3.2499999999999999E-3</c:v>
                </c:pt>
                <c:pt idx="14">
                  <c:v>31.16225</c:v>
                </c:pt>
                <c:pt idx="15">
                  <c:v>4.4499999999999998E-2</c:v>
                </c:pt>
                <c:pt idx="16">
                  <c:v>5.3499999999999999E-2</c:v>
                </c:pt>
                <c:pt idx="17">
                  <c:v>5.2749999999999998E-2</c:v>
                </c:pt>
                <c:pt idx="18">
                  <c:v>5.5E-2</c:v>
                </c:pt>
                <c:pt idx="19">
                  <c:v>5.2249999999999998E-2</c:v>
                </c:pt>
                <c:pt idx="20">
                  <c:v>5.2749999999999998E-2</c:v>
                </c:pt>
                <c:pt idx="21">
                  <c:v>5.475E-2</c:v>
                </c:pt>
                <c:pt idx="22">
                  <c:v>0.1055</c:v>
                </c:pt>
                <c:pt idx="23">
                  <c:v>4.8750000000000002E-2</c:v>
                </c:pt>
                <c:pt idx="24">
                  <c:v>2.4250000000000001E-2</c:v>
                </c:pt>
                <c:pt idx="25">
                  <c:v>0.74575000000000002</c:v>
                </c:pt>
                <c:pt idx="26">
                  <c:v>0.502</c:v>
                </c:pt>
                <c:pt idx="27">
                  <c:v>0.19400000000000001</c:v>
                </c:pt>
                <c:pt idx="28">
                  <c:v>0.32300000000000001</c:v>
                </c:pt>
                <c:pt idx="29">
                  <c:v>0.14549999999999999</c:v>
                </c:pt>
                <c:pt idx="30">
                  <c:v>0.124</c:v>
                </c:pt>
                <c:pt idx="31">
                  <c:v>2.2382499999999999</c:v>
                </c:pt>
                <c:pt idx="32">
                  <c:v>0.33650000000000002</c:v>
                </c:pt>
                <c:pt idx="33">
                  <c:v>0.34275</c:v>
                </c:pt>
                <c:pt idx="34">
                  <c:v>3.4209999999999998</c:v>
                </c:pt>
                <c:pt idx="35">
                  <c:v>7.4937500000000004</c:v>
                </c:pt>
                <c:pt idx="36">
                  <c:v>9.0114999999999998</c:v>
                </c:pt>
                <c:pt idx="37">
                  <c:v>11.698499999999999</c:v>
                </c:pt>
                <c:pt idx="38">
                  <c:v>2.9575</c:v>
                </c:pt>
                <c:pt idx="39">
                  <c:v>7.1677499999999998</c:v>
                </c:pt>
                <c:pt idx="40">
                  <c:v>18.1935</c:v>
                </c:pt>
                <c:pt idx="41">
                  <c:v>25.068000000000001</c:v>
                </c:pt>
                <c:pt idx="42">
                  <c:v>12.8345</c:v>
                </c:pt>
                <c:pt idx="43">
                  <c:v>9.6612500000000008</c:v>
                </c:pt>
                <c:pt idx="44">
                  <c:v>7.3574999999999999</c:v>
                </c:pt>
                <c:pt idx="45">
                  <c:v>5.10175</c:v>
                </c:pt>
                <c:pt idx="46">
                  <c:v>6.9232500000000003</c:v>
                </c:pt>
                <c:pt idx="47">
                  <c:v>3.3027500000000001</c:v>
                </c:pt>
                <c:pt idx="48">
                  <c:v>2.1047500000000001</c:v>
                </c:pt>
                <c:pt idx="49">
                  <c:v>0.30625000000000002</c:v>
                </c:pt>
                <c:pt idx="50">
                  <c:v>2.7429999999999999</c:v>
                </c:pt>
                <c:pt idx="51">
                  <c:v>0.80349999999999999</c:v>
                </c:pt>
                <c:pt idx="52">
                  <c:v>0.98475000000000001</c:v>
                </c:pt>
                <c:pt idx="53">
                  <c:v>0.85124999999999995</c:v>
                </c:pt>
                <c:pt idx="54">
                  <c:v>1.00725</c:v>
                </c:pt>
                <c:pt idx="55">
                  <c:v>0.81</c:v>
                </c:pt>
                <c:pt idx="56">
                  <c:v>2.1292499999999999</c:v>
                </c:pt>
                <c:pt idx="57">
                  <c:v>0.66749999999999998</c:v>
                </c:pt>
                <c:pt idx="58">
                  <c:v>0.96225000000000005</c:v>
                </c:pt>
                <c:pt idx="59">
                  <c:v>2.5000000000000001E-4</c:v>
                </c:pt>
                <c:pt idx="60">
                  <c:v>0.871</c:v>
                </c:pt>
                <c:pt idx="61">
                  <c:v>1.1167499999999999</c:v>
                </c:pt>
                <c:pt idx="62">
                  <c:v>0.35325000000000001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986-4C7F-B629-416E130598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6332968"/>
        <c:axId val="586331328"/>
      </c:scatterChart>
      <c:valAx>
        <c:axId val="5863329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Дата</a:t>
                </a:r>
              </a:p>
            </c:rich>
          </c:tx>
          <c:layout>
            <c:manualLayout>
              <c:xMode val="edge"/>
              <c:yMode val="edge"/>
              <c:x val="0.46877867171220838"/>
              <c:y val="0.8641599280054704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86331328"/>
        <c:crosses val="autoZero"/>
        <c:crossBetween val="midCat"/>
      </c:valAx>
      <c:valAx>
        <c:axId val="586331328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0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мм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0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86332968"/>
        <c:crosses val="autoZero"/>
        <c:crossBetween val="midCat"/>
      </c:valAx>
      <c:valAx>
        <c:axId val="669464840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69462544"/>
        <c:crosses val="max"/>
        <c:crossBetween val="between"/>
      </c:valAx>
      <c:dateAx>
        <c:axId val="669462544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669464840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59697978191003"/>
          <c:y val="0.91951635171028345"/>
          <c:w val="0.40963899638303164"/>
          <c:h val="6.780577302590787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 algn="ctr"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200" b="0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Сток. Вспашка по Мальцеву. Сентябрь - Декабрь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200" b="0" i="0" u="none" strike="noStrike" kern="1200" cap="none" spc="2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areaChart>
        <c:grouping val="stacked"/>
        <c:varyColors val="0"/>
        <c:ser>
          <c:idx val="2"/>
          <c:order val="2"/>
          <c:tx>
            <c:v>Осадки</c:v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cat>
            <c:numRef>
              <c:f>'5-6'!$J$206:$J$271</c:f>
              <c:numCache>
                <c:formatCode>m/d/yyyy</c:formatCode>
                <c:ptCount val="66"/>
                <c:pt idx="0">
                  <c:v>43729</c:v>
                </c:pt>
                <c:pt idx="1">
                  <c:v>43731</c:v>
                </c:pt>
                <c:pt idx="2">
                  <c:v>43733</c:v>
                </c:pt>
                <c:pt idx="3">
                  <c:v>43734</c:v>
                </c:pt>
                <c:pt idx="4">
                  <c:v>43735</c:v>
                </c:pt>
                <c:pt idx="5">
                  <c:v>43736</c:v>
                </c:pt>
                <c:pt idx="6">
                  <c:v>43738</c:v>
                </c:pt>
                <c:pt idx="7">
                  <c:v>43740</c:v>
                </c:pt>
                <c:pt idx="8">
                  <c:v>43741</c:v>
                </c:pt>
                <c:pt idx="9">
                  <c:v>43743</c:v>
                </c:pt>
                <c:pt idx="10">
                  <c:v>43745</c:v>
                </c:pt>
                <c:pt idx="11">
                  <c:v>43746</c:v>
                </c:pt>
                <c:pt idx="12">
                  <c:v>43747</c:v>
                </c:pt>
                <c:pt idx="13">
                  <c:v>43748</c:v>
                </c:pt>
                <c:pt idx="14">
                  <c:v>43749</c:v>
                </c:pt>
                <c:pt idx="15">
                  <c:v>43750</c:v>
                </c:pt>
                <c:pt idx="16">
                  <c:v>43752</c:v>
                </c:pt>
                <c:pt idx="17">
                  <c:v>43753</c:v>
                </c:pt>
                <c:pt idx="18">
                  <c:v>43756</c:v>
                </c:pt>
                <c:pt idx="19">
                  <c:v>43757</c:v>
                </c:pt>
                <c:pt idx="20">
                  <c:v>43759</c:v>
                </c:pt>
                <c:pt idx="21">
                  <c:v>43760</c:v>
                </c:pt>
                <c:pt idx="22">
                  <c:v>43761</c:v>
                </c:pt>
                <c:pt idx="23">
                  <c:v>43762</c:v>
                </c:pt>
                <c:pt idx="24">
                  <c:v>43763</c:v>
                </c:pt>
                <c:pt idx="25">
                  <c:v>43764</c:v>
                </c:pt>
                <c:pt idx="26">
                  <c:v>43765</c:v>
                </c:pt>
                <c:pt idx="27">
                  <c:v>43766</c:v>
                </c:pt>
                <c:pt idx="28">
                  <c:v>43768</c:v>
                </c:pt>
                <c:pt idx="29">
                  <c:v>43769</c:v>
                </c:pt>
                <c:pt idx="30">
                  <c:v>43771</c:v>
                </c:pt>
                <c:pt idx="31">
                  <c:v>43772</c:v>
                </c:pt>
                <c:pt idx="32">
                  <c:v>43773</c:v>
                </c:pt>
                <c:pt idx="33">
                  <c:v>43774</c:v>
                </c:pt>
                <c:pt idx="34">
                  <c:v>43775</c:v>
                </c:pt>
                <c:pt idx="35">
                  <c:v>43776</c:v>
                </c:pt>
                <c:pt idx="36">
                  <c:v>43777</c:v>
                </c:pt>
                <c:pt idx="37">
                  <c:v>43778</c:v>
                </c:pt>
                <c:pt idx="38">
                  <c:v>43780</c:v>
                </c:pt>
                <c:pt idx="39">
                  <c:v>43782</c:v>
                </c:pt>
                <c:pt idx="40">
                  <c:v>43783</c:v>
                </c:pt>
                <c:pt idx="41">
                  <c:v>43785</c:v>
                </c:pt>
                <c:pt idx="42">
                  <c:v>43786</c:v>
                </c:pt>
                <c:pt idx="43">
                  <c:v>43788</c:v>
                </c:pt>
                <c:pt idx="44">
                  <c:v>43789</c:v>
                </c:pt>
                <c:pt idx="45">
                  <c:v>43790</c:v>
                </c:pt>
                <c:pt idx="46">
                  <c:v>43792</c:v>
                </c:pt>
                <c:pt idx="47">
                  <c:v>43794</c:v>
                </c:pt>
                <c:pt idx="48">
                  <c:v>43796</c:v>
                </c:pt>
                <c:pt idx="49">
                  <c:v>43799</c:v>
                </c:pt>
                <c:pt idx="50">
                  <c:v>43802</c:v>
                </c:pt>
                <c:pt idx="51">
                  <c:v>43805</c:v>
                </c:pt>
                <c:pt idx="52">
                  <c:v>43806</c:v>
                </c:pt>
                <c:pt idx="53">
                  <c:v>43808</c:v>
                </c:pt>
                <c:pt idx="54">
                  <c:v>43809</c:v>
                </c:pt>
                <c:pt idx="55">
                  <c:v>43810</c:v>
                </c:pt>
                <c:pt idx="56">
                  <c:v>43812</c:v>
                </c:pt>
                <c:pt idx="57">
                  <c:v>43813</c:v>
                </c:pt>
                <c:pt idx="58">
                  <c:v>43816</c:v>
                </c:pt>
                <c:pt idx="59">
                  <c:v>43818</c:v>
                </c:pt>
                <c:pt idx="60">
                  <c:v>43820</c:v>
                </c:pt>
                <c:pt idx="61">
                  <c:v>43823</c:v>
                </c:pt>
                <c:pt idx="62">
                  <c:v>43824</c:v>
                </c:pt>
                <c:pt idx="63">
                  <c:v>43826</c:v>
                </c:pt>
                <c:pt idx="64">
                  <c:v>43827</c:v>
                </c:pt>
                <c:pt idx="65">
                  <c:v>43830</c:v>
                </c:pt>
              </c:numCache>
            </c:numRef>
          </c:cat>
          <c:val>
            <c:numRef>
              <c:f>'5-6'!$I$206:$I$271</c:f>
              <c:numCache>
                <c:formatCode>General</c:formatCode>
                <c:ptCount val="66"/>
                <c:pt idx="0">
                  <c:v>0.2</c:v>
                </c:pt>
                <c:pt idx="1">
                  <c:v>0.8</c:v>
                </c:pt>
                <c:pt idx="2">
                  <c:v>1.3</c:v>
                </c:pt>
                <c:pt idx="3">
                  <c:v>0.8</c:v>
                </c:pt>
                <c:pt idx="4">
                  <c:v>0</c:v>
                </c:pt>
                <c:pt idx="5">
                  <c:v>0.6</c:v>
                </c:pt>
                <c:pt idx="6">
                  <c:v>5.8</c:v>
                </c:pt>
                <c:pt idx="7">
                  <c:v>0</c:v>
                </c:pt>
                <c:pt idx="8">
                  <c:v>0.6</c:v>
                </c:pt>
                <c:pt idx="9">
                  <c:v>0</c:v>
                </c:pt>
                <c:pt idx="10">
                  <c:v>4</c:v>
                </c:pt>
                <c:pt idx="11">
                  <c:v>0.2</c:v>
                </c:pt>
                <c:pt idx="12">
                  <c:v>6.7</c:v>
                </c:pt>
                <c:pt idx="13">
                  <c:v>16</c:v>
                </c:pt>
                <c:pt idx="14">
                  <c:v>11</c:v>
                </c:pt>
                <c:pt idx="15">
                  <c:v>4</c:v>
                </c:pt>
                <c:pt idx="16">
                  <c:v>0</c:v>
                </c:pt>
                <c:pt idx="17">
                  <c:v>0</c:v>
                </c:pt>
                <c:pt idx="18">
                  <c:v>0.2</c:v>
                </c:pt>
                <c:pt idx="19">
                  <c:v>0</c:v>
                </c:pt>
                <c:pt idx="20">
                  <c:v>6.3</c:v>
                </c:pt>
                <c:pt idx="21">
                  <c:v>6</c:v>
                </c:pt>
                <c:pt idx="22">
                  <c:v>0.79999999999999993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6</c:v>
                </c:pt>
                <c:pt idx="29">
                  <c:v>1.5999999999999999</c:v>
                </c:pt>
                <c:pt idx="30">
                  <c:v>0.8</c:v>
                </c:pt>
                <c:pt idx="31">
                  <c:v>6.3</c:v>
                </c:pt>
                <c:pt idx="32">
                  <c:v>1</c:v>
                </c:pt>
                <c:pt idx="33">
                  <c:v>7.3</c:v>
                </c:pt>
                <c:pt idx="34">
                  <c:v>10</c:v>
                </c:pt>
                <c:pt idx="35">
                  <c:v>13.6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0.2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13.8</c:v>
                </c:pt>
                <c:pt idx="50">
                  <c:v>1.4</c:v>
                </c:pt>
                <c:pt idx="51">
                  <c:v>1.4</c:v>
                </c:pt>
                <c:pt idx="52">
                  <c:v>0.79999999999999993</c:v>
                </c:pt>
                <c:pt idx="53">
                  <c:v>1.3</c:v>
                </c:pt>
                <c:pt idx="54">
                  <c:v>1.5</c:v>
                </c:pt>
                <c:pt idx="55">
                  <c:v>0.4</c:v>
                </c:pt>
                <c:pt idx="56">
                  <c:v>0</c:v>
                </c:pt>
                <c:pt idx="57">
                  <c:v>0.8</c:v>
                </c:pt>
                <c:pt idx="58">
                  <c:v>5.3999999999999995</c:v>
                </c:pt>
                <c:pt idx="59">
                  <c:v>1</c:v>
                </c:pt>
                <c:pt idx="60">
                  <c:v>0.1</c:v>
                </c:pt>
                <c:pt idx="61">
                  <c:v>7.5</c:v>
                </c:pt>
                <c:pt idx="62">
                  <c:v>0.1</c:v>
                </c:pt>
                <c:pt idx="63">
                  <c:v>8</c:v>
                </c:pt>
                <c:pt idx="64">
                  <c:v>1</c:v>
                </c:pt>
                <c:pt idx="65">
                  <c:v>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C5-4947-A13E-9361F2602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2342936"/>
        <c:axId val="582338344"/>
      </c:areaChart>
      <c:scatterChart>
        <c:scatterStyle val="lineMarker"/>
        <c:varyColors val="0"/>
        <c:ser>
          <c:idx val="0"/>
          <c:order val="0"/>
          <c:tx>
            <c:v>№ 5</c:v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'5-6'!$J$206:$J$271</c:f>
              <c:numCache>
                <c:formatCode>m/d/yyyy</c:formatCode>
                <c:ptCount val="66"/>
                <c:pt idx="0">
                  <c:v>43729</c:v>
                </c:pt>
                <c:pt idx="1">
                  <c:v>43731</c:v>
                </c:pt>
                <c:pt idx="2">
                  <c:v>43733</c:v>
                </c:pt>
                <c:pt idx="3">
                  <c:v>43734</c:v>
                </c:pt>
                <c:pt idx="4">
                  <c:v>43735</c:v>
                </c:pt>
                <c:pt idx="5">
                  <c:v>43736</c:v>
                </c:pt>
                <c:pt idx="6">
                  <c:v>43738</c:v>
                </c:pt>
                <c:pt idx="7">
                  <c:v>43740</c:v>
                </c:pt>
                <c:pt idx="8">
                  <c:v>43741</c:v>
                </c:pt>
                <c:pt idx="9">
                  <c:v>43743</c:v>
                </c:pt>
                <c:pt idx="10">
                  <c:v>43745</c:v>
                </c:pt>
                <c:pt idx="11">
                  <c:v>43746</c:v>
                </c:pt>
                <c:pt idx="12">
                  <c:v>43747</c:v>
                </c:pt>
                <c:pt idx="13">
                  <c:v>43748</c:v>
                </c:pt>
                <c:pt idx="14">
                  <c:v>43749</c:v>
                </c:pt>
                <c:pt idx="15">
                  <c:v>43750</c:v>
                </c:pt>
                <c:pt idx="16">
                  <c:v>43752</c:v>
                </c:pt>
                <c:pt idx="17">
                  <c:v>43753</c:v>
                </c:pt>
                <c:pt idx="18">
                  <c:v>43756</c:v>
                </c:pt>
                <c:pt idx="19">
                  <c:v>43757</c:v>
                </c:pt>
                <c:pt idx="20">
                  <c:v>43759</c:v>
                </c:pt>
                <c:pt idx="21">
                  <c:v>43760</c:v>
                </c:pt>
                <c:pt idx="22">
                  <c:v>43761</c:v>
                </c:pt>
                <c:pt idx="23">
                  <c:v>43762</c:v>
                </c:pt>
                <c:pt idx="24">
                  <c:v>43763</c:v>
                </c:pt>
                <c:pt idx="25">
                  <c:v>43764</c:v>
                </c:pt>
                <c:pt idx="26">
                  <c:v>43765</c:v>
                </c:pt>
                <c:pt idx="27">
                  <c:v>43766</c:v>
                </c:pt>
                <c:pt idx="28">
                  <c:v>43768</c:v>
                </c:pt>
                <c:pt idx="29">
                  <c:v>43769</c:v>
                </c:pt>
                <c:pt idx="30">
                  <c:v>43771</c:v>
                </c:pt>
                <c:pt idx="31">
                  <c:v>43772</c:v>
                </c:pt>
                <c:pt idx="32">
                  <c:v>43773</c:v>
                </c:pt>
                <c:pt idx="33">
                  <c:v>43774</c:v>
                </c:pt>
                <c:pt idx="34">
                  <c:v>43775</c:v>
                </c:pt>
                <c:pt idx="35">
                  <c:v>43776</c:v>
                </c:pt>
                <c:pt idx="36">
                  <c:v>43777</c:v>
                </c:pt>
                <c:pt idx="37">
                  <c:v>43778</c:v>
                </c:pt>
                <c:pt idx="38">
                  <c:v>43780</c:v>
                </c:pt>
                <c:pt idx="39">
                  <c:v>43782</c:v>
                </c:pt>
                <c:pt idx="40">
                  <c:v>43783</c:v>
                </c:pt>
                <c:pt idx="41">
                  <c:v>43785</c:v>
                </c:pt>
                <c:pt idx="42">
                  <c:v>43786</c:v>
                </c:pt>
                <c:pt idx="43">
                  <c:v>43788</c:v>
                </c:pt>
                <c:pt idx="44">
                  <c:v>43789</c:v>
                </c:pt>
                <c:pt idx="45">
                  <c:v>43790</c:v>
                </c:pt>
                <c:pt idx="46">
                  <c:v>43792</c:v>
                </c:pt>
                <c:pt idx="47">
                  <c:v>43794</c:v>
                </c:pt>
                <c:pt idx="48">
                  <c:v>43796</c:v>
                </c:pt>
                <c:pt idx="49">
                  <c:v>43799</c:v>
                </c:pt>
                <c:pt idx="50">
                  <c:v>43802</c:v>
                </c:pt>
                <c:pt idx="51">
                  <c:v>43805</c:v>
                </c:pt>
                <c:pt idx="52">
                  <c:v>43806</c:v>
                </c:pt>
                <c:pt idx="53">
                  <c:v>43808</c:v>
                </c:pt>
                <c:pt idx="54">
                  <c:v>43809</c:v>
                </c:pt>
                <c:pt idx="55">
                  <c:v>43810</c:v>
                </c:pt>
                <c:pt idx="56">
                  <c:v>43812</c:v>
                </c:pt>
                <c:pt idx="57">
                  <c:v>43813</c:v>
                </c:pt>
                <c:pt idx="58">
                  <c:v>43816</c:v>
                </c:pt>
                <c:pt idx="59">
                  <c:v>43818</c:v>
                </c:pt>
                <c:pt idx="60">
                  <c:v>43820</c:v>
                </c:pt>
                <c:pt idx="61">
                  <c:v>43823</c:v>
                </c:pt>
                <c:pt idx="62">
                  <c:v>43824</c:v>
                </c:pt>
                <c:pt idx="63">
                  <c:v>43826</c:v>
                </c:pt>
                <c:pt idx="64">
                  <c:v>43827</c:v>
                </c:pt>
                <c:pt idx="65">
                  <c:v>43830</c:v>
                </c:pt>
              </c:numCache>
            </c:numRef>
          </c:xVal>
          <c:yVal>
            <c:numRef>
              <c:f>'5-6'!$C$206:$C$271</c:f>
              <c:numCache>
                <c:formatCode>General</c:formatCode>
                <c:ptCount val="66"/>
                <c:pt idx="0">
                  <c:v>0</c:v>
                </c:pt>
                <c:pt idx="1">
                  <c:v>0.10199999999999999</c:v>
                </c:pt>
                <c:pt idx="2">
                  <c:v>8.5500000000000007E-2</c:v>
                </c:pt>
                <c:pt idx="3">
                  <c:v>3.9E-2</c:v>
                </c:pt>
                <c:pt idx="4">
                  <c:v>3.7249999999999998E-2</c:v>
                </c:pt>
                <c:pt idx="5">
                  <c:v>3.5000000000000003E-2</c:v>
                </c:pt>
                <c:pt idx="6">
                  <c:v>9.1499999999999998E-2</c:v>
                </c:pt>
                <c:pt idx="7">
                  <c:v>2.5499999999999998E-2</c:v>
                </c:pt>
                <c:pt idx="8">
                  <c:v>2.1499999999999998E-2</c:v>
                </c:pt>
                <c:pt idx="9">
                  <c:v>4.4999999999999998E-2</c:v>
                </c:pt>
                <c:pt idx="10">
                  <c:v>4.4999999999999998E-2</c:v>
                </c:pt>
                <c:pt idx="11">
                  <c:v>2.5499999999999998E-2</c:v>
                </c:pt>
                <c:pt idx="12">
                  <c:v>2.5499999999999998E-2</c:v>
                </c:pt>
                <c:pt idx="13">
                  <c:v>2.6249999999999999E-2</c:v>
                </c:pt>
                <c:pt idx="14">
                  <c:v>1.2999999999999999E-2</c:v>
                </c:pt>
                <c:pt idx="15">
                  <c:v>1.4500000000000001E-2</c:v>
                </c:pt>
                <c:pt idx="16">
                  <c:v>5.7250000000000002E-2</c:v>
                </c:pt>
                <c:pt idx="17">
                  <c:v>2.9499999999999998E-2</c:v>
                </c:pt>
                <c:pt idx="18">
                  <c:v>9.2499999999999999E-2</c:v>
                </c:pt>
                <c:pt idx="19">
                  <c:v>5.9249999999999997E-2</c:v>
                </c:pt>
                <c:pt idx="20">
                  <c:v>2.775E-2</c:v>
                </c:pt>
                <c:pt idx="21">
                  <c:v>1.0999999999999999E-2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2.1499999999999998E-2</c:v>
                </c:pt>
                <c:pt idx="32">
                  <c:v>4.5749999999999999E-2</c:v>
                </c:pt>
                <c:pt idx="33">
                  <c:v>4.4499999999999998E-2</c:v>
                </c:pt>
                <c:pt idx="34">
                  <c:v>4.8250000000000001E-2</c:v>
                </c:pt>
                <c:pt idx="35">
                  <c:v>4.9000000000000002E-2</c:v>
                </c:pt>
                <c:pt idx="36">
                  <c:v>4.5249999999999999E-2</c:v>
                </c:pt>
                <c:pt idx="37">
                  <c:v>9.6000000000000002E-2</c:v>
                </c:pt>
                <c:pt idx="38">
                  <c:v>5.7500000000000002E-2</c:v>
                </c:pt>
                <c:pt idx="39">
                  <c:v>8.1250000000000003E-2</c:v>
                </c:pt>
                <c:pt idx="40">
                  <c:v>6.8000000000000005E-2</c:v>
                </c:pt>
                <c:pt idx="41">
                  <c:v>0.21525</c:v>
                </c:pt>
                <c:pt idx="42">
                  <c:v>0.35175000000000001</c:v>
                </c:pt>
                <c:pt idx="43">
                  <c:v>0.22575000000000001</c:v>
                </c:pt>
                <c:pt idx="44">
                  <c:v>0.246</c:v>
                </c:pt>
                <c:pt idx="45">
                  <c:v>0.12625</c:v>
                </c:pt>
                <c:pt idx="46">
                  <c:v>0.3765</c:v>
                </c:pt>
                <c:pt idx="47">
                  <c:v>0</c:v>
                </c:pt>
                <c:pt idx="48">
                  <c:v>1.3392500000000001</c:v>
                </c:pt>
                <c:pt idx="49">
                  <c:v>0.92549999999999999</c:v>
                </c:pt>
                <c:pt idx="50">
                  <c:v>0.747</c:v>
                </c:pt>
                <c:pt idx="51">
                  <c:v>0.71399999999999997</c:v>
                </c:pt>
                <c:pt idx="52">
                  <c:v>0.22775000000000001</c:v>
                </c:pt>
                <c:pt idx="53">
                  <c:v>0.44324999999999998</c:v>
                </c:pt>
                <c:pt idx="54">
                  <c:v>0.12125</c:v>
                </c:pt>
                <c:pt idx="55">
                  <c:v>0</c:v>
                </c:pt>
                <c:pt idx="56">
                  <c:v>0</c:v>
                </c:pt>
                <c:pt idx="57">
                  <c:v>9.6500000000000002E-2</c:v>
                </c:pt>
                <c:pt idx="58">
                  <c:v>0.56074999999999997</c:v>
                </c:pt>
                <c:pt idx="59">
                  <c:v>0.32900000000000001</c:v>
                </c:pt>
                <c:pt idx="60">
                  <c:v>0.49399999999999999</c:v>
                </c:pt>
                <c:pt idx="61">
                  <c:v>0.61399999999999999</c:v>
                </c:pt>
                <c:pt idx="62">
                  <c:v>0.15625</c:v>
                </c:pt>
                <c:pt idx="63">
                  <c:v>5.2500000000000003E-3</c:v>
                </c:pt>
                <c:pt idx="64">
                  <c:v>1.5E-3</c:v>
                </c:pt>
                <c:pt idx="65">
                  <c:v>0.33700000000000002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1C5-4947-A13E-9361F2602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4017872"/>
        <c:axId val="673997208"/>
      </c:scatterChart>
      <c:scatterChart>
        <c:scatterStyle val="lineMarker"/>
        <c:varyColors val="0"/>
        <c:ser>
          <c:idx val="1"/>
          <c:order val="1"/>
          <c:tx>
            <c:v>№ 6</c:v>
          </c:tx>
          <c:spPr>
            <a:ln w="158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2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2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2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'5-6'!$J$206:$J$271</c:f>
              <c:numCache>
                <c:formatCode>m/d/yyyy</c:formatCode>
                <c:ptCount val="66"/>
                <c:pt idx="0">
                  <c:v>43729</c:v>
                </c:pt>
                <c:pt idx="1">
                  <c:v>43731</c:v>
                </c:pt>
                <c:pt idx="2">
                  <c:v>43733</c:v>
                </c:pt>
                <c:pt idx="3">
                  <c:v>43734</c:v>
                </c:pt>
                <c:pt idx="4">
                  <c:v>43735</c:v>
                </c:pt>
                <c:pt idx="5">
                  <c:v>43736</c:v>
                </c:pt>
                <c:pt idx="6">
                  <c:v>43738</c:v>
                </c:pt>
                <c:pt idx="7">
                  <c:v>43740</c:v>
                </c:pt>
                <c:pt idx="8">
                  <c:v>43741</c:v>
                </c:pt>
                <c:pt idx="9">
                  <c:v>43743</c:v>
                </c:pt>
                <c:pt idx="10">
                  <c:v>43745</c:v>
                </c:pt>
                <c:pt idx="11">
                  <c:v>43746</c:v>
                </c:pt>
                <c:pt idx="12">
                  <c:v>43747</c:v>
                </c:pt>
                <c:pt idx="13">
                  <c:v>43748</c:v>
                </c:pt>
                <c:pt idx="14">
                  <c:v>43749</c:v>
                </c:pt>
                <c:pt idx="15">
                  <c:v>43750</c:v>
                </c:pt>
                <c:pt idx="16">
                  <c:v>43752</c:v>
                </c:pt>
                <c:pt idx="17">
                  <c:v>43753</c:v>
                </c:pt>
                <c:pt idx="18">
                  <c:v>43756</c:v>
                </c:pt>
                <c:pt idx="19">
                  <c:v>43757</c:v>
                </c:pt>
                <c:pt idx="20">
                  <c:v>43759</c:v>
                </c:pt>
                <c:pt idx="21">
                  <c:v>43760</c:v>
                </c:pt>
                <c:pt idx="22">
                  <c:v>43761</c:v>
                </c:pt>
                <c:pt idx="23">
                  <c:v>43762</c:v>
                </c:pt>
                <c:pt idx="24">
                  <c:v>43763</c:v>
                </c:pt>
                <c:pt idx="25">
                  <c:v>43764</c:v>
                </c:pt>
                <c:pt idx="26">
                  <c:v>43765</c:v>
                </c:pt>
                <c:pt idx="27">
                  <c:v>43766</c:v>
                </c:pt>
                <c:pt idx="28">
                  <c:v>43768</c:v>
                </c:pt>
                <c:pt idx="29">
                  <c:v>43769</c:v>
                </c:pt>
                <c:pt idx="30">
                  <c:v>43771</c:v>
                </c:pt>
                <c:pt idx="31">
                  <c:v>43772</c:v>
                </c:pt>
                <c:pt idx="32">
                  <c:v>43773</c:v>
                </c:pt>
                <c:pt idx="33">
                  <c:v>43774</c:v>
                </c:pt>
                <c:pt idx="34">
                  <c:v>43775</c:v>
                </c:pt>
                <c:pt idx="35">
                  <c:v>43776</c:v>
                </c:pt>
                <c:pt idx="36">
                  <c:v>43777</c:v>
                </c:pt>
                <c:pt idx="37">
                  <c:v>43778</c:v>
                </c:pt>
                <c:pt idx="38">
                  <c:v>43780</c:v>
                </c:pt>
                <c:pt idx="39">
                  <c:v>43782</c:v>
                </c:pt>
                <c:pt idx="40">
                  <c:v>43783</c:v>
                </c:pt>
                <c:pt idx="41">
                  <c:v>43785</c:v>
                </c:pt>
                <c:pt idx="42">
                  <c:v>43786</c:v>
                </c:pt>
                <c:pt idx="43">
                  <c:v>43788</c:v>
                </c:pt>
                <c:pt idx="44">
                  <c:v>43789</c:v>
                </c:pt>
                <c:pt idx="45">
                  <c:v>43790</c:v>
                </c:pt>
                <c:pt idx="46">
                  <c:v>43792</c:v>
                </c:pt>
                <c:pt idx="47">
                  <c:v>43794</c:v>
                </c:pt>
                <c:pt idx="48">
                  <c:v>43796</c:v>
                </c:pt>
                <c:pt idx="49">
                  <c:v>43799</c:v>
                </c:pt>
                <c:pt idx="50">
                  <c:v>43802</c:v>
                </c:pt>
                <c:pt idx="51">
                  <c:v>43805</c:v>
                </c:pt>
                <c:pt idx="52">
                  <c:v>43806</c:v>
                </c:pt>
                <c:pt idx="53">
                  <c:v>43808</c:v>
                </c:pt>
                <c:pt idx="54">
                  <c:v>43809</c:v>
                </c:pt>
                <c:pt idx="55">
                  <c:v>43810</c:v>
                </c:pt>
                <c:pt idx="56">
                  <c:v>43812</c:v>
                </c:pt>
                <c:pt idx="57">
                  <c:v>43813</c:v>
                </c:pt>
                <c:pt idx="58">
                  <c:v>43816</c:v>
                </c:pt>
                <c:pt idx="59">
                  <c:v>43818</c:v>
                </c:pt>
                <c:pt idx="60">
                  <c:v>43820</c:v>
                </c:pt>
                <c:pt idx="61">
                  <c:v>43823</c:v>
                </c:pt>
                <c:pt idx="62">
                  <c:v>43824</c:v>
                </c:pt>
                <c:pt idx="63">
                  <c:v>43826</c:v>
                </c:pt>
                <c:pt idx="64">
                  <c:v>43827</c:v>
                </c:pt>
                <c:pt idx="65">
                  <c:v>43830</c:v>
                </c:pt>
              </c:numCache>
            </c:numRef>
          </c:xVal>
          <c:yVal>
            <c:numRef>
              <c:f>'5-6'!$G$206:$G$271</c:f>
              <c:numCache>
                <c:formatCode>General</c:formatCode>
                <c:ptCount val="66"/>
                <c:pt idx="0">
                  <c:v>0</c:v>
                </c:pt>
                <c:pt idx="1">
                  <c:v>0.14499999999999999</c:v>
                </c:pt>
                <c:pt idx="2">
                  <c:v>0.12975</c:v>
                </c:pt>
                <c:pt idx="3">
                  <c:v>6.0999999999999999E-2</c:v>
                </c:pt>
                <c:pt idx="4">
                  <c:v>5.7750000000000003E-2</c:v>
                </c:pt>
                <c:pt idx="5">
                  <c:v>5.6000000000000001E-2</c:v>
                </c:pt>
                <c:pt idx="6">
                  <c:v>0.15049999999999999</c:v>
                </c:pt>
                <c:pt idx="7">
                  <c:v>4.7500000000000001E-2</c:v>
                </c:pt>
                <c:pt idx="8">
                  <c:v>4.675E-2</c:v>
                </c:pt>
                <c:pt idx="9">
                  <c:v>8.6249999999999993E-2</c:v>
                </c:pt>
                <c:pt idx="10">
                  <c:v>8.6999999999999994E-2</c:v>
                </c:pt>
                <c:pt idx="11">
                  <c:v>4.3749999999999997E-2</c:v>
                </c:pt>
                <c:pt idx="12">
                  <c:v>4.4249999999999998E-2</c:v>
                </c:pt>
                <c:pt idx="13">
                  <c:v>4.4749999999999998E-2</c:v>
                </c:pt>
                <c:pt idx="14">
                  <c:v>1.6750000000000001E-2</c:v>
                </c:pt>
                <c:pt idx="15">
                  <c:v>2.325E-2</c:v>
                </c:pt>
                <c:pt idx="16">
                  <c:v>7.9500000000000001E-2</c:v>
                </c:pt>
                <c:pt idx="17">
                  <c:v>3.9E-2</c:v>
                </c:pt>
                <c:pt idx="18">
                  <c:v>0.11975</c:v>
                </c:pt>
                <c:pt idx="19">
                  <c:v>8.1250000000000003E-2</c:v>
                </c:pt>
                <c:pt idx="20">
                  <c:v>4.1750000000000002E-2</c:v>
                </c:pt>
                <c:pt idx="21">
                  <c:v>1.525E-2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1.4749999999999999E-2</c:v>
                </c:pt>
                <c:pt idx="32">
                  <c:v>2.6249999999999999E-2</c:v>
                </c:pt>
                <c:pt idx="33">
                  <c:v>2.35E-2</c:v>
                </c:pt>
                <c:pt idx="34">
                  <c:v>3.3750000000000002E-2</c:v>
                </c:pt>
                <c:pt idx="35">
                  <c:v>3.3000000000000002E-2</c:v>
                </c:pt>
                <c:pt idx="36">
                  <c:v>3.1E-2</c:v>
                </c:pt>
                <c:pt idx="37">
                  <c:v>5.8250000000000003E-2</c:v>
                </c:pt>
                <c:pt idx="38">
                  <c:v>3.1E-2</c:v>
                </c:pt>
                <c:pt idx="39">
                  <c:v>2.9000000000000001E-2</c:v>
                </c:pt>
                <c:pt idx="40">
                  <c:v>3.2500000000000001E-2</c:v>
                </c:pt>
                <c:pt idx="41">
                  <c:v>6.8750000000000006E-2</c:v>
                </c:pt>
                <c:pt idx="42">
                  <c:v>7.85E-2</c:v>
                </c:pt>
                <c:pt idx="43">
                  <c:v>4.675E-2</c:v>
                </c:pt>
                <c:pt idx="44">
                  <c:v>5.8749999999999997E-2</c:v>
                </c:pt>
                <c:pt idx="45">
                  <c:v>3.925E-2</c:v>
                </c:pt>
                <c:pt idx="46">
                  <c:v>0.23350000000000001</c:v>
                </c:pt>
                <c:pt idx="47">
                  <c:v>0</c:v>
                </c:pt>
                <c:pt idx="48">
                  <c:v>1.1279999999999999</c:v>
                </c:pt>
                <c:pt idx="49">
                  <c:v>0.90325</c:v>
                </c:pt>
                <c:pt idx="50">
                  <c:v>0.81174999999999997</c:v>
                </c:pt>
                <c:pt idx="51">
                  <c:v>0.76875000000000004</c:v>
                </c:pt>
                <c:pt idx="52">
                  <c:v>0.251</c:v>
                </c:pt>
                <c:pt idx="53">
                  <c:v>0.498</c:v>
                </c:pt>
                <c:pt idx="54">
                  <c:v>0.14224999999999999</c:v>
                </c:pt>
                <c:pt idx="55">
                  <c:v>0</c:v>
                </c:pt>
                <c:pt idx="56">
                  <c:v>0</c:v>
                </c:pt>
                <c:pt idx="57">
                  <c:v>0.1125</c:v>
                </c:pt>
                <c:pt idx="58">
                  <c:v>0.64975000000000005</c:v>
                </c:pt>
                <c:pt idx="59">
                  <c:v>0.39824999999999999</c:v>
                </c:pt>
                <c:pt idx="60">
                  <c:v>0.64224999999999999</c:v>
                </c:pt>
                <c:pt idx="61">
                  <c:v>0.80549999999999999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5.2500000000000003E-3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31C5-4947-A13E-9361F2602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2342936"/>
        <c:axId val="582338344"/>
      </c:scatterChart>
      <c:valAx>
        <c:axId val="6740178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Дата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73997208"/>
        <c:crosses val="autoZero"/>
        <c:crossBetween val="midCat"/>
      </c:valAx>
      <c:valAx>
        <c:axId val="673997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0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мм</a:t>
                </a:r>
              </a:p>
            </c:rich>
          </c:tx>
          <c:layout>
            <c:manualLayout>
              <c:xMode val="edge"/>
              <c:yMode val="edge"/>
              <c:x val="1.3692677931111721E-2"/>
              <c:y val="0.4570400398056547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0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74017872"/>
        <c:crosses val="autoZero"/>
        <c:crossBetween val="midCat"/>
      </c:valAx>
      <c:valAx>
        <c:axId val="582338344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82342936"/>
        <c:crosses val="max"/>
        <c:crossBetween val="between"/>
      </c:valAx>
      <c:dateAx>
        <c:axId val="582342936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582338344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 algn="ctr"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08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Сток. Вспашка по Мосолову. Январь - Май </a:t>
            </a:r>
          </a:p>
        </c:rich>
      </c:tx>
      <c:layout>
        <c:manualLayout>
          <c:xMode val="edge"/>
          <c:yMode val="edge"/>
          <c:x val="0.16421831698412001"/>
          <c:y val="3.21262991610999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8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8.7078696168565506E-2"/>
          <c:y val="0.15528057396482475"/>
          <c:w val="0.83887102450182549"/>
          <c:h val="0.63003775182166066"/>
        </c:manualLayout>
      </c:layout>
      <c:areaChart>
        <c:grouping val="stacked"/>
        <c:varyColors val="0"/>
        <c:ser>
          <c:idx val="4"/>
          <c:order val="4"/>
          <c:tx>
            <c:v>Осадки</c:v>
          </c:tx>
          <c:spPr>
            <a:solidFill>
              <a:schemeClr val="accent5"/>
            </a:solidFill>
            <a:ln>
              <a:noFill/>
            </a:ln>
            <a:effectLst/>
          </c:spPr>
          <c:cat>
            <c:numRef>
              <c:f>'11-14'!$A$3:$A$65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cat>
          <c:val>
            <c:numRef>
              <c:f>'11-14'!$B$3:$B$67</c:f>
              <c:numCache>
                <c:formatCode>General</c:formatCode>
                <c:ptCount val="65"/>
                <c:pt idx="0">
                  <c:v>0.2</c:v>
                </c:pt>
                <c:pt idx="1">
                  <c:v>2.1</c:v>
                </c:pt>
                <c:pt idx="2">
                  <c:v>0.4</c:v>
                </c:pt>
                <c:pt idx="3">
                  <c:v>0</c:v>
                </c:pt>
                <c:pt idx="4">
                  <c:v>2.5</c:v>
                </c:pt>
                <c:pt idx="5">
                  <c:v>29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</c:v>
                </c:pt>
                <c:pt idx="12">
                  <c:v>0.6</c:v>
                </c:pt>
                <c:pt idx="13">
                  <c:v>8</c:v>
                </c:pt>
                <c:pt idx="14">
                  <c:v>5</c:v>
                </c:pt>
                <c:pt idx="15">
                  <c:v>0</c:v>
                </c:pt>
                <c:pt idx="16">
                  <c:v>5.8</c:v>
                </c:pt>
                <c:pt idx="17">
                  <c:v>3.8</c:v>
                </c:pt>
                <c:pt idx="18">
                  <c:v>5.8</c:v>
                </c:pt>
                <c:pt idx="19">
                  <c:v>0.1</c:v>
                </c:pt>
                <c:pt idx="20">
                  <c:v>1</c:v>
                </c:pt>
                <c:pt idx="21">
                  <c:v>5.3000000000000007</c:v>
                </c:pt>
                <c:pt idx="22">
                  <c:v>8</c:v>
                </c:pt>
                <c:pt idx="23">
                  <c:v>2.5</c:v>
                </c:pt>
                <c:pt idx="24">
                  <c:v>9</c:v>
                </c:pt>
                <c:pt idx="25">
                  <c:v>4.7</c:v>
                </c:pt>
                <c:pt idx="26">
                  <c:v>2.1</c:v>
                </c:pt>
                <c:pt idx="27">
                  <c:v>0.6</c:v>
                </c:pt>
                <c:pt idx="28">
                  <c:v>2</c:v>
                </c:pt>
                <c:pt idx="29">
                  <c:v>4.9000000000000004</c:v>
                </c:pt>
                <c:pt idx="30">
                  <c:v>0.7</c:v>
                </c:pt>
                <c:pt idx="31">
                  <c:v>0</c:v>
                </c:pt>
                <c:pt idx="32">
                  <c:v>12.6</c:v>
                </c:pt>
                <c:pt idx="33">
                  <c:v>1.5</c:v>
                </c:pt>
                <c:pt idx="34">
                  <c:v>7.1</c:v>
                </c:pt>
                <c:pt idx="35">
                  <c:v>1</c:v>
                </c:pt>
                <c:pt idx="36">
                  <c:v>0</c:v>
                </c:pt>
                <c:pt idx="37">
                  <c:v>2</c:v>
                </c:pt>
                <c:pt idx="38">
                  <c:v>0</c:v>
                </c:pt>
                <c:pt idx="39">
                  <c:v>0</c:v>
                </c:pt>
                <c:pt idx="40">
                  <c:v>0.90000000000000013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0.4</c:v>
                </c:pt>
                <c:pt idx="45">
                  <c:v>0.4</c:v>
                </c:pt>
                <c:pt idx="46">
                  <c:v>1.2</c:v>
                </c:pt>
                <c:pt idx="47">
                  <c:v>0.79999999999999993</c:v>
                </c:pt>
                <c:pt idx="48">
                  <c:v>0</c:v>
                </c:pt>
                <c:pt idx="49">
                  <c:v>0</c:v>
                </c:pt>
                <c:pt idx="50">
                  <c:v>5.0999999999999996</c:v>
                </c:pt>
                <c:pt idx="51">
                  <c:v>7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0.2</c:v>
                </c:pt>
                <c:pt idx="61">
                  <c:v>0</c:v>
                </c:pt>
                <c:pt idx="62">
                  <c:v>1</c:v>
                </c:pt>
                <c:pt idx="63">
                  <c:v>1.4</c:v>
                </c:pt>
                <c:pt idx="6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78-4E94-83CB-8E192A0E8E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14417305"/>
        <c:axId val="714415992"/>
      </c:areaChart>
      <c:scatterChart>
        <c:scatterStyle val="lineMarker"/>
        <c:varyColors val="0"/>
        <c:ser>
          <c:idx val="0"/>
          <c:order val="0"/>
          <c:tx>
            <c:v>№ 11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'11-14'!$A$3:$A$65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'11-14'!$C$3:$C$65</c:f>
              <c:numCache>
                <c:formatCode>General</c:formatCode>
                <c:ptCount val="63"/>
                <c:pt idx="1">
                  <c:v>4.3499999999999997E-2</c:v>
                </c:pt>
                <c:pt idx="2">
                  <c:v>4.9000000000000002E-2</c:v>
                </c:pt>
                <c:pt idx="3">
                  <c:v>1.6E-2</c:v>
                </c:pt>
                <c:pt idx="4">
                  <c:v>2.4E-2</c:v>
                </c:pt>
                <c:pt idx="5">
                  <c:v>0.10025000000000001</c:v>
                </c:pt>
                <c:pt idx="6">
                  <c:v>5.0250000000000003E-2</c:v>
                </c:pt>
                <c:pt idx="7">
                  <c:v>5.7499999999999999E-3</c:v>
                </c:pt>
                <c:pt idx="8">
                  <c:v>1.4999999999999999E-2</c:v>
                </c:pt>
                <c:pt idx="9">
                  <c:v>4.8750000000000002E-2</c:v>
                </c:pt>
                <c:pt idx="10">
                  <c:v>0.10925</c:v>
                </c:pt>
                <c:pt idx="11">
                  <c:v>8.5999999999999993E-2</c:v>
                </c:pt>
                <c:pt idx="12">
                  <c:v>8.3250000000000005E-2</c:v>
                </c:pt>
                <c:pt idx="13">
                  <c:v>0.11225</c:v>
                </c:pt>
                <c:pt idx="14">
                  <c:v>0.10825</c:v>
                </c:pt>
                <c:pt idx="15">
                  <c:v>8.1250000000000003E-2</c:v>
                </c:pt>
                <c:pt idx="16">
                  <c:v>6.6250000000000003E-2</c:v>
                </c:pt>
                <c:pt idx="17">
                  <c:v>8.4250000000000005E-2</c:v>
                </c:pt>
                <c:pt idx="18">
                  <c:v>0.11225</c:v>
                </c:pt>
                <c:pt idx="19">
                  <c:v>0.10675</c:v>
                </c:pt>
                <c:pt idx="20">
                  <c:v>9.8250000000000004E-2</c:v>
                </c:pt>
                <c:pt idx="21">
                  <c:v>0.13575000000000001</c:v>
                </c:pt>
                <c:pt idx="22">
                  <c:v>0.20799999999999999</c:v>
                </c:pt>
                <c:pt idx="23">
                  <c:v>9.5000000000000001E-2</c:v>
                </c:pt>
                <c:pt idx="24">
                  <c:v>0.10575</c:v>
                </c:pt>
                <c:pt idx="25">
                  <c:v>0.114</c:v>
                </c:pt>
                <c:pt idx="26">
                  <c:v>0.18124999999999999</c:v>
                </c:pt>
                <c:pt idx="27">
                  <c:v>0.11975</c:v>
                </c:pt>
                <c:pt idx="28">
                  <c:v>0.153</c:v>
                </c:pt>
                <c:pt idx="29">
                  <c:v>0.36849999999999999</c:v>
                </c:pt>
                <c:pt idx="30">
                  <c:v>0.17974999999999999</c:v>
                </c:pt>
                <c:pt idx="31">
                  <c:v>2.0274999999999999</c:v>
                </c:pt>
                <c:pt idx="32">
                  <c:v>0.34175</c:v>
                </c:pt>
                <c:pt idx="33">
                  <c:v>1.52075</c:v>
                </c:pt>
                <c:pt idx="34">
                  <c:v>3.246</c:v>
                </c:pt>
                <c:pt idx="35">
                  <c:v>8.4002499999999998</c:v>
                </c:pt>
                <c:pt idx="36">
                  <c:v>3.5762499999999999</c:v>
                </c:pt>
                <c:pt idx="37">
                  <c:v>9.0350000000000001</c:v>
                </c:pt>
                <c:pt idx="38">
                  <c:v>3.8254999999999999</c:v>
                </c:pt>
                <c:pt idx="39">
                  <c:v>4.2435</c:v>
                </c:pt>
                <c:pt idx="40">
                  <c:v>19.450749999999999</c:v>
                </c:pt>
                <c:pt idx="41">
                  <c:v>24.447500000000002</c:v>
                </c:pt>
                <c:pt idx="42">
                  <c:v>10.28</c:v>
                </c:pt>
                <c:pt idx="43">
                  <c:v>11.587249999999999</c:v>
                </c:pt>
                <c:pt idx="44">
                  <c:v>11.53975</c:v>
                </c:pt>
                <c:pt idx="45">
                  <c:v>12.7455</c:v>
                </c:pt>
                <c:pt idx="46">
                  <c:v>20.544750000000001</c:v>
                </c:pt>
                <c:pt idx="47">
                  <c:v>5.694</c:v>
                </c:pt>
                <c:pt idx="48">
                  <c:v>4.3710000000000004</c:v>
                </c:pt>
                <c:pt idx="49">
                  <c:v>3.024</c:v>
                </c:pt>
                <c:pt idx="50">
                  <c:v>4.4545000000000003</c:v>
                </c:pt>
                <c:pt idx="51">
                  <c:v>1.78125</c:v>
                </c:pt>
                <c:pt idx="52">
                  <c:v>1.587</c:v>
                </c:pt>
                <c:pt idx="53">
                  <c:v>1.4515</c:v>
                </c:pt>
                <c:pt idx="54">
                  <c:v>1.345</c:v>
                </c:pt>
                <c:pt idx="55">
                  <c:v>1.31775</c:v>
                </c:pt>
                <c:pt idx="56">
                  <c:v>3.6862499999999998</c:v>
                </c:pt>
                <c:pt idx="57">
                  <c:v>1.1625000000000001</c:v>
                </c:pt>
                <c:pt idx="58">
                  <c:v>2.1982499999999998</c:v>
                </c:pt>
                <c:pt idx="59">
                  <c:v>1.0427500000000001</c:v>
                </c:pt>
                <c:pt idx="60">
                  <c:v>2.00325</c:v>
                </c:pt>
                <c:pt idx="61">
                  <c:v>1.7482500000000001</c:v>
                </c:pt>
                <c:pt idx="62">
                  <c:v>2.6492499999999999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678-4E94-83CB-8E192A0E8E1B}"/>
            </c:ext>
          </c:extLst>
        </c:ser>
        <c:ser>
          <c:idx val="1"/>
          <c:order val="1"/>
          <c:tx>
            <c:v>№ 12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'11-14'!$A$3:$A$65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'11-14'!$E$3:$E$65</c:f>
              <c:numCache>
                <c:formatCode>General</c:formatCode>
                <c:ptCount val="63"/>
                <c:pt idx="1">
                  <c:v>0.67374999999999996</c:v>
                </c:pt>
                <c:pt idx="2">
                  <c:v>0.78300000000000003</c:v>
                </c:pt>
                <c:pt idx="3">
                  <c:v>0.26800000000000002</c:v>
                </c:pt>
                <c:pt idx="4">
                  <c:v>0.13675000000000001</c:v>
                </c:pt>
                <c:pt idx="5">
                  <c:v>0.13750000000000001</c:v>
                </c:pt>
                <c:pt idx="6">
                  <c:v>0.13575000000000001</c:v>
                </c:pt>
                <c:pt idx="7">
                  <c:v>9.8750000000000004E-2</c:v>
                </c:pt>
                <c:pt idx="8">
                  <c:v>0.123</c:v>
                </c:pt>
                <c:pt idx="9">
                  <c:v>0.13625000000000001</c:v>
                </c:pt>
                <c:pt idx="10">
                  <c:v>0.15375</c:v>
                </c:pt>
                <c:pt idx="11">
                  <c:v>0.10349999999999999</c:v>
                </c:pt>
                <c:pt idx="12">
                  <c:v>0.10249999999999999</c:v>
                </c:pt>
                <c:pt idx="13">
                  <c:v>0.15575</c:v>
                </c:pt>
                <c:pt idx="14">
                  <c:v>0.14074999999999999</c:v>
                </c:pt>
                <c:pt idx="15">
                  <c:v>9.0999999999999998E-2</c:v>
                </c:pt>
                <c:pt idx="16">
                  <c:v>6.5750000000000003E-2</c:v>
                </c:pt>
                <c:pt idx="17">
                  <c:v>9.6500000000000002E-2</c:v>
                </c:pt>
                <c:pt idx="18">
                  <c:v>0.14474999999999999</c:v>
                </c:pt>
                <c:pt idx="19">
                  <c:v>0.13175000000000001</c:v>
                </c:pt>
                <c:pt idx="20">
                  <c:v>0.11</c:v>
                </c:pt>
                <c:pt idx="21">
                  <c:v>0.17624999999999999</c:v>
                </c:pt>
                <c:pt idx="22">
                  <c:v>0.22450000000000001</c:v>
                </c:pt>
                <c:pt idx="23">
                  <c:v>0.10249999999999999</c:v>
                </c:pt>
                <c:pt idx="24">
                  <c:v>0.11749999999999999</c:v>
                </c:pt>
                <c:pt idx="25">
                  <c:v>0.1525</c:v>
                </c:pt>
                <c:pt idx="26">
                  <c:v>1.1127499999999999</c:v>
                </c:pt>
                <c:pt idx="27">
                  <c:v>0.83099999999999996</c:v>
                </c:pt>
                <c:pt idx="28">
                  <c:v>0.54474999999999996</c:v>
                </c:pt>
                <c:pt idx="29">
                  <c:v>1.0185</c:v>
                </c:pt>
                <c:pt idx="30">
                  <c:v>0.40875</c:v>
                </c:pt>
                <c:pt idx="31">
                  <c:v>3.6777500000000001</c:v>
                </c:pt>
                <c:pt idx="32">
                  <c:v>2.06175</c:v>
                </c:pt>
                <c:pt idx="33">
                  <c:v>3.2037499999999999</c:v>
                </c:pt>
                <c:pt idx="34">
                  <c:v>4.26525</c:v>
                </c:pt>
                <c:pt idx="35">
                  <c:v>8.8317499999999995</c:v>
                </c:pt>
                <c:pt idx="36">
                  <c:v>3.2202500000000001</c:v>
                </c:pt>
                <c:pt idx="37">
                  <c:v>14.6485</c:v>
                </c:pt>
                <c:pt idx="38">
                  <c:v>4.16425</c:v>
                </c:pt>
                <c:pt idx="39">
                  <c:v>9.0142500000000005</c:v>
                </c:pt>
                <c:pt idx="40">
                  <c:v>22.7075</c:v>
                </c:pt>
                <c:pt idx="41">
                  <c:v>27.633749999999999</c:v>
                </c:pt>
                <c:pt idx="42">
                  <c:v>14.03725</c:v>
                </c:pt>
                <c:pt idx="43">
                  <c:v>16.705249999999999</c:v>
                </c:pt>
                <c:pt idx="44">
                  <c:v>16.77075</c:v>
                </c:pt>
                <c:pt idx="45">
                  <c:v>19.354500000000002</c:v>
                </c:pt>
                <c:pt idx="46">
                  <c:v>28.542999999999999</c:v>
                </c:pt>
                <c:pt idx="47">
                  <c:v>7.9409999999999998</c:v>
                </c:pt>
                <c:pt idx="48">
                  <c:v>4.4565000000000001</c:v>
                </c:pt>
                <c:pt idx="49">
                  <c:v>3.0750000000000002</c:v>
                </c:pt>
                <c:pt idx="50">
                  <c:v>3.7487499999999998</c:v>
                </c:pt>
                <c:pt idx="51">
                  <c:v>1.3925000000000001</c:v>
                </c:pt>
                <c:pt idx="52">
                  <c:v>1.41225</c:v>
                </c:pt>
                <c:pt idx="53">
                  <c:v>1.2124999999999999</c:v>
                </c:pt>
                <c:pt idx="54">
                  <c:v>1.0940000000000001</c:v>
                </c:pt>
                <c:pt idx="55">
                  <c:v>1.03</c:v>
                </c:pt>
                <c:pt idx="56">
                  <c:v>2.6949999999999998</c:v>
                </c:pt>
                <c:pt idx="57">
                  <c:v>0.79249999999999998</c:v>
                </c:pt>
                <c:pt idx="58">
                  <c:v>1.484</c:v>
                </c:pt>
                <c:pt idx="59">
                  <c:v>0.72424999999999995</c:v>
                </c:pt>
                <c:pt idx="60">
                  <c:v>1.4059999999999999</c:v>
                </c:pt>
                <c:pt idx="61">
                  <c:v>1.2072499999999999</c:v>
                </c:pt>
                <c:pt idx="62">
                  <c:v>1.909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678-4E94-83CB-8E192A0E8E1B}"/>
            </c:ext>
          </c:extLst>
        </c:ser>
        <c:ser>
          <c:idx val="2"/>
          <c:order val="2"/>
          <c:tx>
            <c:v>№ 13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'11-14'!$A$3:$A$65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'11-14'!$G$3:$G$65</c:f>
              <c:numCache>
                <c:formatCode>General</c:formatCode>
                <c:ptCount val="63"/>
                <c:pt idx="1">
                  <c:v>0.48275000000000001</c:v>
                </c:pt>
                <c:pt idx="2">
                  <c:v>0.52249999999999996</c:v>
                </c:pt>
                <c:pt idx="3">
                  <c:v>0.17499999999999999</c:v>
                </c:pt>
                <c:pt idx="4">
                  <c:v>8.8999999999999996E-2</c:v>
                </c:pt>
                <c:pt idx="5">
                  <c:v>8.7999999999999995E-2</c:v>
                </c:pt>
                <c:pt idx="6">
                  <c:v>8.9249999999999996E-2</c:v>
                </c:pt>
                <c:pt idx="7">
                  <c:v>8.8499999999999995E-2</c:v>
                </c:pt>
                <c:pt idx="8">
                  <c:v>8.3500000000000005E-2</c:v>
                </c:pt>
                <c:pt idx="9">
                  <c:v>8.6499999999999994E-2</c:v>
                </c:pt>
                <c:pt idx="10">
                  <c:v>8.7249999999999994E-2</c:v>
                </c:pt>
                <c:pt idx="11">
                  <c:v>9.0999999999999998E-2</c:v>
                </c:pt>
                <c:pt idx="12">
                  <c:v>8.5999999999999993E-2</c:v>
                </c:pt>
                <c:pt idx="13">
                  <c:v>8.9749999999999996E-2</c:v>
                </c:pt>
                <c:pt idx="14">
                  <c:v>9.325E-2</c:v>
                </c:pt>
                <c:pt idx="15">
                  <c:v>9.1749999999999998E-2</c:v>
                </c:pt>
                <c:pt idx="16">
                  <c:v>8.1250000000000003E-2</c:v>
                </c:pt>
                <c:pt idx="17">
                  <c:v>7.5999999999999998E-2</c:v>
                </c:pt>
                <c:pt idx="18">
                  <c:v>8.0250000000000002E-2</c:v>
                </c:pt>
                <c:pt idx="19">
                  <c:v>8.2750000000000004E-2</c:v>
                </c:pt>
                <c:pt idx="20">
                  <c:v>8.9749999999999996E-2</c:v>
                </c:pt>
                <c:pt idx="21">
                  <c:v>9.8750000000000004E-2</c:v>
                </c:pt>
                <c:pt idx="22">
                  <c:v>0.21124999999999999</c:v>
                </c:pt>
                <c:pt idx="23">
                  <c:v>8.8249999999999995E-2</c:v>
                </c:pt>
                <c:pt idx="24">
                  <c:v>9.5500000000000002E-2</c:v>
                </c:pt>
                <c:pt idx="25">
                  <c:v>9.9000000000000005E-2</c:v>
                </c:pt>
                <c:pt idx="26">
                  <c:v>0.20275000000000001</c:v>
                </c:pt>
                <c:pt idx="27">
                  <c:v>0.17724999999999999</c:v>
                </c:pt>
                <c:pt idx="28">
                  <c:v>0.39900000000000002</c:v>
                </c:pt>
                <c:pt idx="29">
                  <c:v>1.1272500000000001</c:v>
                </c:pt>
                <c:pt idx="30">
                  <c:v>0.53374999999999995</c:v>
                </c:pt>
                <c:pt idx="31">
                  <c:v>5.7474999999999996</c:v>
                </c:pt>
                <c:pt idx="32">
                  <c:v>1.1672499999999999</c:v>
                </c:pt>
                <c:pt idx="33">
                  <c:v>2.5015000000000001</c:v>
                </c:pt>
                <c:pt idx="34">
                  <c:v>3.7527499999999998</c:v>
                </c:pt>
                <c:pt idx="35">
                  <c:v>9.1775000000000002</c:v>
                </c:pt>
                <c:pt idx="36">
                  <c:v>3.7647499999999998</c:v>
                </c:pt>
                <c:pt idx="37">
                  <c:v>8.0242500000000003</c:v>
                </c:pt>
                <c:pt idx="38">
                  <c:v>3.5535000000000001</c:v>
                </c:pt>
                <c:pt idx="39">
                  <c:v>3.56</c:v>
                </c:pt>
                <c:pt idx="40">
                  <c:v>13.11375</c:v>
                </c:pt>
                <c:pt idx="41">
                  <c:v>30.099</c:v>
                </c:pt>
                <c:pt idx="42">
                  <c:v>8.2047500000000007</c:v>
                </c:pt>
                <c:pt idx="43">
                  <c:v>9.3505000000000003</c:v>
                </c:pt>
                <c:pt idx="44">
                  <c:v>10.0345</c:v>
                </c:pt>
                <c:pt idx="45">
                  <c:v>12.483499999999999</c:v>
                </c:pt>
                <c:pt idx="46">
                  <c:v>21.618500000000001</c:v>
                </c:pt>
                <c:pt idx="47">
                  <c:v>5.8942500000000004</c:v>
                </c:pt>
                <c:pt idx="48">
                  <c:v>4.1440000000000001</c:v>
                </c:pt>
                <c:pt idx="49">
                  <c:v>3.09775</c:v>
                </c:pt>
                <c:pt idx="50">
                  <c:v>4.7614999999999998</c:v>
                </c:pt>
                <c:pt idx="51">
                  <c:v>1.90425</c:v>
                </c:pt>
                <c:pt idx="52">
                  <c:v>1.742</c:v>
                </c:pt>
                <c:pt idx="53">
                  <c:v>1.554</c:v>
                </c:pt>
                <c:pt idx="54">
                  <c:v>1.36225</c:v>
                </c:pt>
                <c:pt idx="55">
                  <c:v>1.26725</c:v>
                </c:pt>
                <c:pt idx="56">
                  <c:v>3.27325</c:v>
                </c:pt>
                <c:pt idx="57">
                  <c:v>0.97050000000000003</c:v>
                </c:pt>
                <c:pt idx="58">
                  <c:v>1.85825</c:v>
                </c:pt>
                <c:pt idx="59">
                  <c:v>0.91349999999999998</c:v>
                </c:pt>
                <c:pt idx="60">
                  <c:v>1.78525</c:v>
                </c:pt>
                <c:pt idx="61">
                  <c:v>1.5057499999999999</c:v>
                </c:pt>
                <c:pt idx="62">
                  <c:v>2.3685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2678-4E94-83CB-8E192A0E8E1B}"/>
            </c:ext>
          </c:extLst>
        </c:ser>
        <c:ser>
          <c:idx val="3"/>
          <c:order val="3"/>
          <c:tx>
            <c:v>№ 14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'11-14'!$A$3:$A$65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'11-14'!$I$3:$I$65</c:f>
              <c:numCache>
                <c:formatCode>General</c:formatCode>
                <c:ptCount val="63"/>
                <c:pt idx="1">
                  <c:v>1.7057500000000001</c:v>
                </c:pt>
                <c:pt idx="2">
                  <c:v>1.591</c:v>
                </c:pt>
                <c:pt idx="3">
                  <c:v>0.49025000000000002</c:v>
                </c:pt>
                <c:pt idx="4">
                  <c:v>0.2495</c:v>
                </c:pt>
                <c:pt idx="5">
                  <c:v>0.23949999999999999</c:v>
                </c:pt>
                <c:pt idx="6">
                  <c:v>0.25700000000000001</c:v>
                </c:pt>
                <c:pt idx="7">
                  <c:v>0.23300000000000001</c:v>
                </c:pt>
                <c:pt idx="8">
                  <c:v>0.23449999999999999</c:v>
                </c:pt>
                <c:pt idx="9">
                  <c:v>0.25750000000000001</c:v>
                </c:pt>
                <c:pt idx="10">
                  <c:v>0.2535</c:v>
                </c:pt>
                <c:pt idx="11">
                  <c:v>0.22850000000000001</c:v>
                </c:pt>
                <c:pt idx="12">
                  <c:v>0.27600000000000002</c:v>
                </c:pt>
                <c:pt idx="13">
                  <c:v>0.24024999999999999</c:v>
                </c:pt>
                <c:pt idx="14">
                  <c:v>0.22725000000000001</c:v>
                </c:pt>
                <c:pt idx="15">
                  <c:v>0.31950000000000001</c:v>
                </c:pt>
                <c:pt idx="16">
                  <c:v>0.35449999999999998</c:v>
                </c:pt>
                <c:pt idx="17">
                  <c:v>0.24049999999999999</c:v>
                </c:pt>
                <c:pt idx="18">
                  <c:v>0.215</c:v>
                </c:pt>
                <c:pt idx="19">
                  <c:v>0.20749999999999999</c:v>
                </c:pt>
                <c:pt idx="20">
                  <c:v>0.20599999999999999</c:v>
                </c:pt>
                <c:pt idx="21">
                  <c:v>0.20349999999999999</c:v>
                </c:pt>
                <c:pt idx="22">
                  <c:v>0.47649999999999998</c:v>
                </c:pt>
                <c:pt idx="23">
                  <c:v>0.23599999999999999</c:v>
                </c:pt>
                <c:pt idx="24">
                  <c:v>0.18325</c:v>
                </c:pt>
                <c:pt idx="25">
                  <c:v>0.18625</c:v>
                </c:pt>
                <c:pt idx="26">
                  <c:v>0.41099999999999998</c:v>
                </c:pt>
                <c:pt idx="27">
                  <c:v>0.17249999999999999</c:v>
                </c:pt>
                <c:pt idx="28">
                  <c:v>0.2</c:v>
                </c:pt>
                <c:pt idx="29">
                  <c:v>0.38500000000000001</c:v>
                </c:pt>
                <c:pt idx="30">
                  <c:v>0.18475</c:v>
                </c:pt>
                <c:pt idx="31">
                  <c:v>1.3614999999999999</c:v>
                </c:pt>
                <c:pt idx="32">
                  <c:v>0.2235</c:v>
                </c:pt>
                <c:pt idx="33">
                  <c:v>0.23025000000000001</c:v>
                </c:pt>
                <c:pt idx="34">
                  <c:v>0.24324999999999999</c:v>
                </c:pt>
                <c:pt idx="35">
                  <c:v>0.55325000000000002</c:v>
                </c:pt>
                <c:pt idx="36">
                  <c:v>0.32574999999999998</c:v>
                </c:pt>
                <c:pt idx="37">
                  <c:v>0.69525000000000003</c:v>
                </c:pt>
                <c:pt idx="38">
                  <c:v>0.47425</c:v>
                </c:pt>
                <c:pt idx="39">
                  <c:v>0.60424999999999995</c:v>
                </c:pt>
                <c:pt idx="40">
                  <c:v>0.80025000000000002</c:v>
                </c:pt>
                <c:pt idx="41">
                  <c:v>3.7057500000000001</c:v>
                </c:pt>
                <c:pt idx="42">
                  <c:v>3.5122499999999999</c:v>
                </c:pt>
                <c:pt idx="43">
                  <c:v>3.919</c:v>
                </c:pt>
                <c:pt idx="44">
                  <c:v>4.1537499999999996</c:v>
                </c:pt>
                <c:pt idx="45">
                  <c:v>4.2030000000000003</c:v>
                </c:pt>
                <c:pt idx="46">
                  <c:v>8.5935000000000006</c:v>
                </c:pt>
                <c:pt idx="47">
                  <c:v>2.84375</c:v>
                </c:pt>
                <c:pt idx="48">
                  <c:v>5.3147500000000001</c:v>
                </c:pt>
                <c:pt idx="49">
                  <c:v>3.9097499999999998</c:v>
                </c:pt>
                <c:pt idx="50">
                  <c:v>7.50875</c:v>
                </c:pt>
                <c:pt idx="51">
                  <c:v>3.6372499999999999</c:v>
                </c:pt>
                <c:pt idx="52">
                  <c:v>3.6272500000000001</c:v>
                </c:pt>
                <c:pt idx="53">
                  <c:v>3.4812500000000002</c:v>
                </c:pt>
                <c:pt idx="54">
                  <c:v>3.4077500000000001</c:v>
                </c:pt>
                <c:pt idx="55">
                  <c:v>3.2749999999999999</c:v>
                </c:pt>
                <c:pt idx="56">
                  <c:v>9.4372500000000006</c:v>
                </c:pt>
                <c:pt idx="57">
                  <c:v>2.9815</c:v>
                </c:pt>
                <c:pt idx="58">
                  <c:v>5.7792500000000002</c:v>
                </c:pt>
                <c:pt idx="59">
                  <c:v>2.8002500000000001</c:v>
                </c:pt>
                <c:pt idx="60">
                  <c:v>5.4275000000000002</c:v>
                </c:pt>
                <c:pt idx="61">
                  <c:v>5.1959999999999997</c:v>
                </c:pt>
                <c:pt idx="62">
                  <c:v>7.2217500000000001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2678-4E94-83CB-8E192A0E8E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14417304"/>
        <c:axId val="585803456"/>
      </c:scatterChart>
      <c:valAx>
        <c:axId val="7144173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Дата</a:t>
                </a:r>
              </a:p>
            </c:rich>
          </c:tx>
          <c:layout>
            <c:manualLayout>
              <c:xMode val="edge"/>
              <c:yMode val="edge"/>
              <c:x val="0.46616504640830508"/>
              <c:y val="0.84057404394137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85803456"/>
        <c:crosses val="autoZero"/>
        <c:crossBetween val="midCat"/>
      </c:valAx>
      <c:valAx>
        <c:axId val="585803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мм</a:t>
                </a:r>
              </a:p>
            </c:rich>
          </c:tx>
          <c:layout>
            <c:manualLayout>
              <c:xMode val="edge"/>
              <c:yMode val="edge"/>
              <c:x val="7.9272423349315991E-3"/>
              <c:y val="0.4241035008001124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14417304"/>
        <c:crosses val="autoZero"/>
        <c:crossBetween val="midCat"/>
      </c:valAx>
      <c:valAx>
        <c:axId val="714415992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14417305"/>
        <c:crosses val="max"/>
        <c:crossBetween val="between"/>
      </c:valAx>
      <c:dateAx>
        <c:axId val="714417305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714415992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 algn="ctr">
        <a:defRPr lang="en-US" sz="9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080" b="0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Сток. Вспашка по Балтаяну. Январь - Май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80" b="0" i="0" u="none" strike="noStrike" kern="1200" cap="none" spc="2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areaChart>
        <c:grouping val="stacked"/>
        <c:varyColors val="0"/>
        <c:ser>
          <c:idx val="4"/>
          <c:order val="4"/>
          <c:tx>
            <c:v>Осадки</c:v>
          </c:tx>
          <c:spPr>
            <a:gradFill rotWithShape="1">
              <a:gsLst>
                <a:gs pos="0">
                  <a:schemeClr val="accent5">
                    <a:lumMod val="110000"/>
                    <a:satMod val="105000"/>
                    <a:tint val="67000"/>
                  </a:schemeClr>
                </a:gs>
                <a:gs pos="50000">
                  <a:schemeClr val="accent5">
                    <a:lumMod val="105000"/>
                    <a:satMod val="103000"/>
                    <a:tint val="73000"/>
                  </a:schemeClr>
                </a:gs>
                <a:gs pos="100000">
                  <a:schemeClr val="accent5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cat>
            <c:numRef>
              <c:f>'15-18'!$A$3:$A$65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cat>
          <c:val>
            <c:numRef>
              <c:f>'15-18'!$B$3:$B$66</c:f>
              <c:numCache>
                <c:formatCode>General</c:formatCode>
                <c:ptCount val="64"/>
                <c:pt idx="0">
                  <c:v>0.2</c:v>
                </c:pt>
                <c:pt idx="1">
                  <c:v>2.1</c:v>
                </c:pt>
                <c:pt idx="2">
                  <c:v>0.4</c:v>
                </c:pt>
                <c:pt idx="3">
                  <c:v>0</c:v>
                </c:pt>
                <c:pt idx="4">
                  <c:v>2.5</c:v>
                </c:pt>
                <c:pt idx="5">
                  <c:v>29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</c:v>
                </c:pt>
                <c:pt idx="12">
                  <c:v>0.6</c:v>
                </c:pt>
                <c:pt idx="13">
                  <c:v>8</c:v>
                </c:pt>
                <c:pt idx="14">
                  <c:v>5</c:v>
                </c:pt>
                <c:pt idx="15">
                  <c:v>0</c:v>
                </c:pt>
                <c:pt idx="16">
                  <c:v>5.8</c:v>
                </c:pt>
                <c:pt idx="17">
                  <c:v>3.8</c:v>
                </c:pt>
                <c:pt idx="18">
                  <c:v>5.8</c:v>
                </c:pt>
                <c:pt idx="19">
                  <c:v>0.1</c:v>
                </c:pt>
                <c:pt idx="20">
                  <c:v>1</c:v>
                </c:pt>
                <c:pt idx="21">
                  <c:v>5.3000000000000007</c:v>
                </c:pt>
                <c:pt idx="22">
                  <c:v>8</c:v>
                </c:pt>
                <c:pt idx="23">
                  <c:v>2.5</c:v>
                </c:pt>
                <c:pt idx="24">
                  <c:v>9</c:v>
                </c:pt>
                <c:pt idx="25">
                  <c:v>4.7</c:v>
                </c:pt>
                <c:pt idx="26">
                  <c:v>2.1</c:v>
                </c:pt>
                <c:pt idx="27">
                  <c:v>0.6</c:v>
                </c:pt>
                <c:pt idx="28">
                  <c:v>2</c:v>
                </c:pt>
                <c:pt idx="29">
                  <c:v>4.9000000000000004</c:v>
                </c:pt>
                <c:pt idx="30">
                  <c:v>0.7</c:v>
                </c:pt>
                <c:pt idx="31">
                  <c:v>0</c:v>
                </c:pt>
                <c:pt idx="32">
                  <c:v>12.6</c:v>
                </c:pt>
                <c:pt idx="33">
                  <c:v>1.5</c:v>
                </c:pt>
                <c:pt idx="34">
                  <c:v>7.1</c:v>
                </c:pt>
                <c:pt idx="35">
                  <c:v>1</c:v>
                </c:pt>
                <c:pt idx="36">
                  <c:v>0</c:v>
                </c:pt>
                <c:pt idx="37">
                  <c:v>2</c:v>
                </c:pt>
                <c:pt idx="38">
                  <c:v>0</c:v>
                </c:pt>
                <c:pt idx="39">
                  <c:v>0</c:v>
                </c:pt>
                <c:pt idx="40">
                  <c:v>0.90000000000000013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0.4</c:v>
                </c:pt>
                <c:pt idx="45">
                  <c:v>0.4</c:v>
                </c:pt>
                <c:pt idx="46">
                  <c:v>1.2</c:v>
                </c:pt>
                <c:pt idx="47">
                  <c:v>0.79999999999999993</c:v>
                </c:pt>
                <c:pt idx="48">
                  <c:v>0</c:v>
                </c:pt>
                <c:pt idx="49">
                  <c:v>0</c:v>
                </c:pt>
                <c:pt idx="50">
                  <c:v>5.0999999999999996</c:v>
                </c:pt>
                <c:pt idx="51">
                  <c:v>7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0.2</c:v>
                </c:pt>
                <c:pt idx="61">
                  <c:v>0</c:v>
                </c:pt>
                <c:pt idx="62">
                  <c:v>1</c:v>
                </c:pt>
                <c:pt idx="63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04-48EB-9270-BCFFFD7C7B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1711416"/>
        <c:axId val="150204312"/>
      </c:areaChart>
      <c:scatterChart>
        <c:scatterStyle val="lineMarker"/>
        <c:varyColors val="0"/>
        <c:ser>
          <c:idx val="0"/>
          <c:order val="0"/>
          <c:tx>
            <c:v>№ 15</c:v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'15-18'!$A$3:$A$65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'15-18'!$C$3:$C$65</c:f>
              <c:numCache>
                <c:formatCode>General</c:formatCode>
                <c:ptCount val="63"/>
                <c:pt idx="32">
                  <c:v>0.18725</c:v>
                </c:pt>
                <c:pt idx="33">
                  <c:v>0.91949999999999998</c:v>
                </c:pt>
                <c:pt idx="37">
                  <c:v>6.0462499999999997</c:v>
                </c:pt>
                <c:pt idx="38">
                  <c:v>3.7822499999999999</c:v>
                </c:pt>
                <c:pt idx="39">
                  <c:v>5.1040000000000001</c:v>
                </c:pt>
                <c:pt idx="40">
                  <c:v>20.738499999999998</c:v>
                </c:pt>
                <c:pt idx="41">
                  <c:v>26.9495</c:v>
                </c:pt>
                <c:pt idx="42">
                  <c:v>8.4969999999999999</c:v>
                </c:pt>
                <c:pt idx="43">
                  <c:v>10.075749999999999</c:v>
                </c:pt>
                <c:pt idx="44">
                  <c:v>11.472</c:v>
                </c:pt>
                <c:pt idx="45">
                  <c:v>12.738</c:v>
                </c:pt>
                <c:pt idx="46">
                  <c:v>18.843</c:v>
                </c:pt>
                <c:pt idx="47">
                  <c:v>5.8762499999999998</c:v>
                </c:pt>
                <c:pt idx="48">
                  <c:v>3.9402499999999998</c:v>
                </c:pt>
                <c:pt idx="49">
                  <c:v>2.9602499999999998</c:v>
                </c:pt>
                <c:pt idx="50">
                  <c:v>4.3114999999999997</c:v>
                </c:pt>
                <c:pt idx="51">
                  <c:v>1.8787499999999999</c:v>
                </c:pt>
                <c:pt idx="52">
                  <c:v>1.8512500000000001</c:v>
                </c:pt>
                <c:pt idx="53">
                  <c:v>1.4245000000000001</c:v>
                </c:pt>
                <c:pt idx="54">
                  <c:v>1.20825</c:v>
                </c:pt>
                <c:pt idx="55">
                  <c:v>1.11825</c:v>
                </c:pt>
                <c:pt idx="56">
                  <c:v>3.04575</c:v>
                </c:pt>
                <c:pt idx="57">
                  <c:v>3.4510000000000001</c:v>
                </c:pt>
                <c:pt idx="58">
                  <c:v>9.9250000000000005E-2</c:v>
                </c:pt>
                <c:pt idx="59">
                  <c:v>0.13575000000000001</c:v>
                </c:pt>
                <c:pt idx="60">
                  <c:v>1.6892499999999999</c:v>
                </c:pt>
                <c:pt idx="61">
                  <c:v>1.5297499999999999</c:v>
                </c:pt>
                <c:pt idx="62">
                  <c:v>2.4424999999999999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B04-48EB-9270-BCFFFD7C7BEE}"/>
            </c:ext>
          </c:extLst>
        </c:ser>
        <c:ser>
          <c:idx val="1"/>
          <c:order val="1"/>
          <c:tx>
            <c:v>№ 16</c:v>
          </c:tx>
          <c:spPr>
            <a:ln w="158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2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2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2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'15-18'!$A$3:$A$65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'15-18'!$E$3:$E$65</c:f>
              <c:numCache>
                <c:formatCode>General</c:formatCode>
                <c:ptCount val="63"/>
                <c:pt idx="1">
                  <c:v>0.31824999999999998</c:v>
                </c:pt>
                <c:pt idx="2">
                  <c:v>0.35899999999999999</c:v>
                </c:pt>
                <c:pt idx="3">
                  <c:v>0.115</c:v>
                </c:pt>
                <c:pt idx="4">
                  <c:v>4.9500000000000002E-2</c:v>
                </c:pt>
                <c:pt idx="5">
                  <c:v>6.1249999999999999E-2</c:v>
                </c:pt>
                <c:pt idx="6">
                  <c:v>6.5750000000000003E-2</c:v>
                </c:pt>
                <c:pt idx="7">
                  <c:v>0.05</c:v>
                </c:pt>
                <c:pt idx="8">
                  <c:v>5.6000000000000001E-2</c:v>
                </c:pt>
                <c:pt idx="9">
                  <c:v>5.8500000000000003E-2</c:v>
                </c:pt>
                <c:pt idx="10">
                  <c:v>5.0250000000000003E-2</c:v>
                </c:pt>
                <c:pt idx="11">
                  <c:v>3.7999999999999999E-2</c:v>
                </c:pt>
                <c:pt idx="12">
                  <c:v>3.7999999999999999E-2</c:v>
                </c:pt>
                <c:pt idx="13">
                  <c:v>4.8750000000000002E-2</c:v>
                </c:pt>
                <c:pt idx="14">
                  <c:v>5.1249999999999997E-2</c:v>
                </c:pt>
                <c:pt idx="15">
                  <c:v>3.6249999999999998E-2</c:v>
                </c:pt>
                <c:pt idx="16">
                  <c:v>2.75E-2</c:v>
                </c:pt>
                <c:pt idx="17">
                  <c:v>3.3750000000000002E-2</c:v>
                </c:pt>
                <c:pt idx="18">
                  <c:v>5.425E-2</c:v>
                </c:pt>
                <c:pt idx="19">
                  <c:v>7.9000000000000001E-2</c:v>
                </c:pt>
                <c:pt idx="20">
                  <c:v>6.9250000000000006E-2</c:v>
                </c:pt>
                <c:pt idx="21">
                  <c:v>8.7499999999999994E-2</c:v>
                </c:pt>
                <c:pt idx="22">
                  <c:v>0.11824999999999999</c:v>
                </c:pt>
                <c:pt idx="23">
                  <c:v>5.475E-2</c:v>
                </c:pt>
                <c:pt idx="24">
                  <c:v>5.1999999999999998E-2</c:v>
                </c:pt>
                <c:pt idx="25">
                  <c:v>0.38950000000000001</c:v>
                </c:pt>
                <c:pt idx="26">
                  <c:v>2.2869999999999999</c:v>
                </c:pt>
                <c:pt idx="27">
                  <c:v>0.57125000000000004</c:v>
                </c:pt>
                <c:pt idx="28">
                  <c:v>0.55600000000000005</c:v>
                </c:pt>
                <c:pt idx="29">
                  <c:v>0.89975000000000005</c:v>
                </c:pt>
                <c:pt idx="30">
                  <c:v>0.30149999999999999</c:v>
                </c:pt>
                <c:pt idx="31">
                  <c:v>2.3210000000000002</c:v>
                </c:pt>
                <c:pt idx="32">
                  <c:v>0.53075000000000006</c:v>
                </c:pt>
                <c:pt idx="33">
                  <c:v>1.423</c:v>
                </c:pt>
                <c:pt idx="34">
                  <c:v>2.6360000000000001</c:v>
                </c:pt>
                <c:pt idx="35">
                  <c:v>7.0369999999999999</c:v>
                </c:pt>
                <c:pt idx="36">
                  <c:v>3.81</c:v>
                </c:pt>
                <c:pt idx="37">
                  <c:v>9.9284999999999997</c:v>
                </c:pt>
                <c:pt idx="38">
                  <c:v>3.4514999999999998</c:v>
                </c:pt>
                <c:pt idx="39">
                  <c:v>7.3055000000000003</c:v>
                </c:pt>
                <c:pt idx="40">
                  <c:v>19.1875</c:v>
                </c:pt>
                <c:pt idx="41">
                  <c:v>23.9665</c:v>
                </c:pt>
                <c:pt idx="42">
                  <c:v>10.5695</c:v>
                </c:pt>
                <c:pt idx="43">
                  <c:v>12.051</c:v>
                </c:pt>
                <c:pt idx="44">
                  <c:v>11.8475</c:v>
                </c:pt>
                <c:pt idx="45">
                  <c:v>13.433249999999999</c:v>
                </c:pt>
                <c:pt idx="46">
                  <c:v>23.590499999999999</c:v>
                </c:pt>
                <c:pt idx="47">
                  <c:v>8.3879999999999999</c:v>
                </c:pt>
                <c:pt idx="48">
                  <c:v>4.0785</c:v>
                </c:pt>
                <c:pt idx="49">
                  <c:v>2.6945000000000001</c:v>
                </c:pt>
                <c:pt idx="50">
                  <c:v>3.7637499999999999</c:v>
                </c:pt>
                <c:pt idx="51">
                  <c:v>1.4275</c:v>
                </c:pt>
                <c:pt idx="52">
                  <c:v>1.3080000000000001</c:v>
                </c:pt>
                <c:pt idx="53">
                  <c:v>0.115</c:v>
                </c:pt>
                <c:pt idx="54">
                  <c:v>1.8895</c:v>
                </c:pt>
                <c:pt idx="55">
                  <c:v>0.996</c:v>
                </c:pt>
                <c:pt idx="56">
                  <c:v>1.44825</c:v>
                </c:pt>
                <c:pt idx="57">
                  <c:v>0.15075</c:v>
                </c:pt>
                <c:pt idx="58">
                  <c:v>2.4689999999999999</c:v>
                </c:pt>
                <c:pt idx="59">
                  <c:v>8.4750000000000006E-2</c:v>
                </c:pt>
                <c:pt idx="60">
                  <c:v>0.36649999999999999</c:v>
                </c:pt>
                <c:pt idx="61">
                  <c:v>7.1999999999999995E-2</c:v>
                </c:pt>
                <c:pt idx="62">
                  <c:v>7.7499999999999999E-2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B04-48EB-9270-BCFFFD7C7BEE}"/>
            </c:ext>
          </c:extLst>
        </c:ser>
        <c:ser>
          <c:idx val="2"/>
          <c:order val="2"/>
          <c:tx>
            <c:v>№ 17</c:v>
          </c:tx>
          <c:spPr>
            <a:ln w="158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3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3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3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'15-18'!$A$3:$A$65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'15-18'!$G$3:$G$65</c:f>
              <c:numCache>
                <c:formatCode>General</c:formatCode>
                <c:ptCount val="63"/>
                <c:pt idx="1">
                  <c:v>0.1215</c:v>
                </c:pt>
                <c:pt idx="2">
                  <c:v>0.34200000000000003</c:v>
                </c:pt>
                <c:pt idx="3">
                  <c:v>7.7249999999999999E-2</c:v>
                </c:pt>
                <c:pt idx="4">
                  <c:v>3.9E-2</c:v>
                </c:pt>
                <c:pt idx="5">
                  <c:v>3.8249999999999999E-2</c:v>
                </c:pt>
                <c:pt idx="6">
                  <c:v>3.875E-2</c:v>
                </c:pt>
                <c:pt idx="7">
                  <c:v>0.04</c:v>
                </c:pt>
                <c:pt idx="8">
                  <c:v>3.3750000000000002E-2</c:v>
                </c:pt>
                <c:pt idx="9">
                  <c:v>3.925E-2</c:v>
                </c:pt>
                <c:pt idx="10">
                  <c:v>3.6249999999999998E-2</c:v>
                </c:pt>
                <c:pt idx="11">
                  <c:v>3.7249999999999998E-2</c:v>
                </c:pt>
                <c:pt idx="12">
                  <c:v>3.6249999999999998E-2</c:v>
                </c:pt>
                <c:pt idx="13">
                  <c:v>3.6499999999999998E-2</c:v>
                </c:pt>
                <c:pt idx="14">
                  <c:v>3.5249999999999997E-2</c:v>
                </c:pt>
                <c:pt idx="15">
                  <c:v>3.6999999999999998E-2</c:v>
                </c:pt>
                <c:pt idx="16">
                  <c:v>3.4250000000000003E-2</c:v>
                </c:pt>
                <c:pt idx="17">
                  <c:v>3.4000000000000002E-2</c:v>
                </c:pt>
                <c:pt idx="18">
                  <c:v>3.4750000000000003E-2</c:v>
                </c:pt>
                <c:pt idx="19">
                  <c:v>3.3750000000000002E-2</c:v>
                </c:pt>
                <c:pt idx="20">
                  <c:v>3.6249999999999998E-2</c:v>
                </c:pt>
                <c:pt idx="21">
                  <c:v>3.5000000000000003E-2</c:v>
                </c:pt>
                <c:pt idx="22">
                  <c:v>7.2999999999999995E-2</c:v>
                </c:pt>
                <c:pt idx="23">
                  <c:v>3.3750000000000002E-2</c:v>
                </c:pt>
                <c:pt idx="24">
                  <c:v>3.5499999999999997E-2</c:v>
                </c:pt>
                <c:pt idx="25">
                  <c:v>3.4500000000000003E-2</c:v>
                </c:pt>
                <c:pt idx="26">
                  <c:v>6.8250000000000005E-2</c:v>
                </c:pt>
                <c:pt idx="27">
                  <c:v>3.4500000000000003E-2</c:v>
                </c:pt>
                <c:pt idx="28">
                  <c:v>3.3250000000000002E-2</c:v>
                </c:pt>
                <c:pt idx="29">
                  <c:v>6.7000000000000004E-2</c:v>
                </c:pt>
                <c:pt idx="30">
                  <c:v>3.5749999999999997E-2</c:v>
                </c:pt>
                <c:pt idx="31">
                  <c:v>0.31225000000000003</c:v>
                </c:pt>
                <c:pt idx="32">
                  <c:v>1.7297499999999999</c:v>
                </c:pt>
                <c:pt idx="33">
                  <c:v>3.3177500000000002</c:v>
                </c:pt>
                <c:pt idx="34">
                  <c:v>4.0049999999999999</c:v>
                </c:pt>
                <c:pt idx="35">
                  <c:v>8.8852499999999992</c:v>
                </c:pt>
                <c:pt idx="36">
                  <c:v>4.32125</c:v>
                </c:pt>
                <c:pt idx="37">
                  <c:v>11.287750000000001</c:v>
                </c:pt>
                <c:pt idx="38">
                  <c:v>4.0192500000000004</c:v>
                </c:pt>
                <c:pt idx="39">
                  <c:v>5.9580000000000002</c:v>
                </c:pt>
                <c:pt idx="40">
                  <c:v>22.850999999999999</c:v>
                </c:pt>
                <c:pt idx="41">
                  <c:v>25.471</c:v>
                </c:pt>
                <c:pt idx="42">
                  <c:v>9.0462500000000006</c:v>
                </c:pt>
                <c:pt idx="43">
                  <c:v>10.18225</c:v>
                </c:pt>
                <c:pt idx="44">
                  <c:v>9.7727500000000003</c:v>
                </c:pt>
                <c:pt idx="45">
                  <c:v>9.1822499999999998</c:v>
                </c:pt>
                <c:pt idx="46">
                  <c:v>11.00975</c:v>
                </c:pt>
                <c:pt idx="47">
                  <c:v>3.0867499999999999</c:v>
                </c:pt>
                <c:pt idx="48">
                  <c:v>2.5932499999999998</c:v>
                </c:pt>
                <c:pt idx="49">
                  <c:v>2.2607499999999998</c:v>
                </c:pt>
                <c:pt idx="50">
                  <c:v>3.4670000000000001</c:v>
                </c:pt>
                <c:pt idx="51">
                  <c:v>1.5197499999999999</c:v>
                </c:pt>
                <c:pt idx="52">
                  <c:v>1.393</c:v>
                </c:pt>
                <c:pt idx="53">
                  <c:v>1.2637499999999999</c:v>
                </c:pt>
                <c:pt idx="54">
                  <c:v>1.1432500000000001</c:v>
                </c:pt>
                <c:pt idx="55">
                  <c:v>1.0805</c:v>
                </c:pt>
                <c:pt idx="56">
                  <c:v>3.0339999999999998</c:v>
                </c:pt>
                <c:pt idx="57">
                  <c:v>0.98324999999999996</c:v>
                </c:pt>
                <c:pt idx="58">
                  <c:v>1.919</c:v>
                </c:pt>
                <c:pt idx="59">
                  <c:v>0.96050000000000002</c:v>
                </c:pt>
                <c:pt idx="60">
                  <c:v>1.8062499999999999</c:v>
                </c:pt>
                <c:pt idx="61">
                  <c:v>1.4239999999999999</c:v>
                </c:pt>
                <c:pt idx="62">
                  <c:v>1.9644999999999999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BB04-48EB-9270-BCFFFD7C7BEE}"/>
            </c:ext>
          </c:extLst>
        </c:ser>
        <c:ser>
          <c:idx val="3"/>
          <c:order val="3"/>
          <c:tx>
            <c:v>№ 18</c:v>
          </c:tx>
          <c:spPr>
            <a:ln w="158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4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4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4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'15-18'!$A$3:$A$65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'15-18'!$I$3:$I$65</c:f>
              <c:numCache>
                <c:formatCode>General</c:formatCode>
                <c:ptCount val="63"/>
                <c:pt idx="1">
                  <c:v>0.29199999999999998</c:v>
                </c:pt>
                <c:pt idx="2">
                  <c:v>0.35049999999999998</c:v>
                </c:pt>
                <c:pt idx="3">
                  <c:v>8.7749999999999995E-2</c:v>
                </c:pt>
                <c:pt idx="4">
                  <c:v>5.3999999999999999E-2</c:v>
                </c:pt>
                <c:pt idx="5">
                  <c:v>5.3249999999999999E-2</c:v>
                </c:pt>
                <c:pt idx="6">
                  <c:v>5.5500000000000001E-2</c:v>
                </c:pt>
                <c:pt idx="7">
                  <c:v>4.8250000000000001E-2</c:v>
                </c:pt>
                <c:pt idx="8">
                  <c:v>4.9000000000000002E-2</c:v>
                </c:pt>
                <c:pt idx="9">
                  <c:v>5.2999999999999999E-2</c:v>
                </c:pt>
                <c:pt idx="10">
                  <c:v>5.6750000000000002E-2</c:v>
                </c:pt>
                <c:pt idx="11">
                  <c:v>4.65E-2</c:v>
                </c:pt>
                <c:pt idx="12">
                  <c:v>4.2250000000000003E-2</c:v>
                </c:pt>
                <c:pt idx="13">
                  <c:v>5.3499999999999999E-2</c:v>
                </c:pt>
                <c:pt idx="14">
                  <c:v>5.1749999999999997E-2</c:v>
                </c:pt>
                <c:pt idx="15">
                  <c:v>3.9750000000000001E-2</c:v>
                </c:pt>
                <c:pt idx="16">
                  <c:v>3.2250000000000001E-2</c:v>
                </c:pt>
                <c:pt idx="17">
                  <c:v>3.85E-2</c:v>
                </c:pt>
                <c:pt idx="18">
                  <c:v>4.7500000000000001E-2</c:v>
                </c:pt>
                <c:pt idx="19">
                  <c:v>4.7E-2</c:v>
                </c:pt>
                <c:pt idx="20">
                  <c:v>2.5000000000000001E-2</c:v>
                </c:pt>
                <c:pt idx="21">
                  <c:v>8.0500000000000002E-2</c:v>
                </c:pt>
                <c:pt idx="22">
                  <c:v>0.11025</c:v>
                </c:pt>
                <c:pt idx="23">
                  <c:v>4.65E-2</c:v>
                </c:pt>
                <c:pt idx="24">
                  <c:v>5.2749999999999998E-2</c:v>
                </c:pt>
                <c:pt idx="25">
                  <c:v>0.17399999999999999</c:v>
                </c:pt>
                <c:pt idx="26">
                  <c:v>1.7787500000000001</c:v>
                </c:pt>
                <c:pt idx="27">
                  <c:v>0.50875000000000004</c:v>
                </c:pt>
                <c:pt idx="28">
                  <c:v>0.441</c:v>
                </c:pt>
                <c:pt idx="29">
                  <c:v>0.79400000000000004</c:v>
                </c:pt>
                <c:pt idx="30">
                  <c:v>0.30049999999999999</c:v>
                </c:pt>
                <c:pt idx="31">
                  <c:v>2.3904999999999998</c:v>
                </c:pt>
                <c:pt idx="32">
                  <c:v>1.3205</c:v>
                </c:pt>
                <c:pt idx="33">
                  <c:v>1.98875</c:v>
                </c:pt>
                <c:pt idx="34">
                  <c:v>2.9449999999999998</c:v>
                </c:pt>
                <c:pt idx="35">
                  <c:v>7.0422500000000001</c:v>
                </c:pt>
                <c:pt idx="36">
                  <c:v>4.3327499999999999</c:v>
                </c:pt>
                <c:pt idx="37">
                  <c:v>10.3485</c:v>
                </c:pt>
                <c:pt idx="38">
                  <c:v>3.4289999999999998</c:v>
                </c:pt>
                <c:pt idx="39">
                  <c:v>5.97525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BB04-48EB-9270-BCFFFD7C7B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65456344"/>
        <c:axId val="665456672"/>
      </c:scatterChart>
      <c:valAx>
        <c:axId val="6654563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9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Дата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65456672"/>
        <c:crosses val="autoZero"/>
        <c:crossBetween val="midCat"/>
      </c:valAx>
      <c:valAx>
        <c:axId val="665456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9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мм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9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65456344"/>
        <c:crosses val="autoZero"/>
        <c:crossBetween val="midCat"/>
      </c:valAx>
      <c:valAx>
        <c:axId val="150204312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61711416"/>
        <c:crosses val="max"/>
        <c:crossBetween val="between"/>
      </c:valAx>
      <c:dateAx>
        <c:axId val="561711416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150204312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 algn="ctr">
        <a:defRPr lang="en-US" sz="9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08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Сток. Вспашка по Балтаяну. Сентябрь-Декабрь.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8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areaChart>
        <c:grouping val="stacked"/>
        <c:varyColors val="0"/>
        <c:ser>
          <c:idx val="1"/>
          <c:order val="1"/>
          <c:tx>
            <c:v>Осадки</c:v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numRef>
              <c:f>'15-18'!$A$206:$A$271</c:f>
              <c:numCache>
                <c:formatCode>m/d/yyyy</c:formatCode>
                <c:ptCount val="66"/>
                <c:pt idx="0">
                  <c:v>43729</c:v>
                </c:pt>
                <c:pt idx="1">
                  <c:v>43731</c:v>
                </c:pt>
                <c:pt idx="2">
                  <c:v>43733</c:v>
                </c:pt>
                <c:pt idx="3">
                  <c:v>43734</c:v>
                </c:pt>
                <c:pt idx="4">
                  <c:v>43735</c:v>
                </c:pt>
                <c:pt idx="5">
                  <c:v>43736</c:v>
                </c:pt>
                <c:pt idx="6">
                  <c:v>43738</c:v>
                </c:pt>
                <c:pt idx="7">
                  <c:v>43740</c:v>
                </c:pt>
                <c:pt idx="8">
                  <c:v>43741</c:v>
                </c:pt>
                <c:pt idx="9">
                  <c:v>43743</c:v>
                </c:pt>
                <c:pt idx="10">
                  <c:v>43745</c:v>
                </c:pt>
                <c:pt idx="11">
                  <c:v>43746</c:v>
                </c:pt>
                <c:pt idx="12">
                  <c:v>43747</c:v>
                </c:pt>
                <c:pt idx="13">
                  <c:v>43748</c:v>
                </c:pt>
                <c:pt idx="14">
                  <c:v>43749</c:v>
                </c:pt>
                <c:pt idx="15">
                  <c:v>43750</c:v>
                </c:pt>
                <c:pt idx="16">
                  <c:v>43752</c:v>
                </c:pt>
                <c:pt idx="17">
                  <c:v>43753</c:v>
                </c:pt>
                <c:pt idx="18">
                  <c:v>43756</c:v>
                </c:pt>
                <c:pt idx="19">
                  <c:v>43757</c:v>
                </c:pt>
                <c:pt idx="20">
                  <c:v>43759</c:v>
                </c:pt>
                <c:pt idx="21">
                  <c:v>43760</c:v>
                </c:pt>
                <c:pt idx="22">
                  <c:v>43761</c:v>
                </c:pt>
                <c:pt idx="23">
                  <c:v>43762</c:v>
                </c:pt>
                <c:pt idx="24">
                  <c:v>43763</c:v>
                </c:pt>
                <c:pt idx="25">
                  <c:v>43764</c:v>
                </c:pt>
                <c:pt idx="26">
                  <c:v>43765</c:v>
                </c:pt>
                <c:pt idx="27">
                  <c:v>43766</c:v>
                </c:pt>
                <c:pt idx="28">
                  <c:v>43768</c:v>
                </c:pt>
                <c:pt idx="29">
                  <c:v>43769</c:v>
                </c:pt>
                <c:pt idx="30">
                  <c:v>43771</c:v>
                </c:pt>
                <c:pt idx="31">
                  <c:v>43772</c:v>
                </c:pt>
                <c:pt idx="32">
                  <c:v>43773</c:v>
                </c:pt>
                <c:pt idx="33">
                  <c:v>43774</c:v>
                </c:pt>
                <c:pt idx="34">
                  <c:v>43775</c:v>
                </c:pt>
                <c:pt idx="35">
                  <c:v>43776</c:v>
                </c:pt>
                <c:pt idx="36">
                  <c:v>43777</c:v>
                </c:pt>
                <c:pt idx="37">
                  <c:v>43778</c:v>
                </c:pt>
                <c:pt idx="38">
                  <c:v>43780</c:v>
                </c:pt>
                <c:pt idx="39">
                  <c:v>43782</c:v>
                </c:pt>
                <c:pt idx="40">
                  <c:v>43783</c:v>
                </c:pt>
                <c:pt idx="41">
                  <c:v>43785</c:v>
                </c:pt>
                <c:pt idx="42">
                  <c:v>43786</c:v>
                </c:pt>
                <c:pt idx="43">
                  <c:v>43788</c:v>
                </c:pt>
                <c:pt idx="44">
                  <c:v>43789</c:v>
                </c:pt>
                <c:pt idx="45">
                  <c:v>43790</c:v>
                </c:pt>
                <c:pt idx="46">
                  <c:v>43792</c:v>
                </c:pt>
                <c:pt idx="47">
                  <c:v>43794</c:v>
                </c:pt>
                <c:pt idx="48">
                  <c:v>43796</c:v>
                </c:pt>
                <c:pt idx="49">
                  <c:v>43799</c:v>
                </c:pt>
                <c:pt idx="50">
                  <c:v>43802</c:v>
                </c:pt>
                <c:pt idx="51">
                  <c:v>43805</c:v>
                </c:pt>
                <c:pt idx="52">
                  <c:v>43806</c:v>
                </c:pt>
                <c:pt idx="53">
                  <c:v>43808</c:v>
                </c:pt>
                <c:pt idx="54">
                  <c:v>43809</c:v>
                </c:pt>
                <c:pt idx="55">
                  <c:v>43810</c:v>
                </c:pt>
                <c:pt idx="56">
                  <c:v>43812</c:v>
                </c:pt>
                <c:pt idx="57">
                  <c:v>43813</c:v>
                </c:pt>
                <c:pt idx="58">
                  <c:v>43816</c:v>
                </c:pt>
                <c:pt idx="59">
                  <c:v>43818</c:v>
                </c:pt>
                <c:pt idx="60">
                  <c:v>43820</c:v>
                </c:pt>
                <c:pt idx="61">
                  <c:v>43823</c:v>
                </c:pt>
                <c:pt idx="62">
                  <c:v>43824</c:v>
                </c:pt>
                <c:pt idx="63">
                  <c:v>43826</c:v>
                </c:pt>
                <c:pt idx="64">
                  <c:v>43827</c:v>
                </c:pt>
                <c:pt idx="65">
                  <c:v>43830</c:v>
                </c:pt>
              </c:numCache>
            </c:numRef>
          </c:cat>
          <c:val>
            <c:numRef>
              <c:f>'15-18'!$B$206:$B$271</c:f>
              <c:numCache>
                <c:formatCode>General</c:formatCode>
                <c:ptCount val="66"/>
                <c:pt idx="0">
                  <c:v>0.2</c:v>
                </c:pt>
                <c:pt idx="1">
                  <c:v>0.8</c:v>
                </c:pt>
                <c:pt idx="2">
                  <c:v>1.3</c:v>
                </c:pt>
                <c:pt idx="3">
                  <c:v>0.8</c:v>
                </c:pt>
                <c:pt idx="4">
                  <c:v>0</c:v>
                </c:pt>
                <c:pt idx="5">
                  <c:v>0.6</c:v>
                </c:pt>
                <c:pt idx="6">
                  <c:v>5.8</c:v>
                </c:pt>
                <c:pt idx="7">
                  <c:v>0</c:v>
                </c:pt>
                <c:pt idx="8">
                  <c:v>0.6</c:v>
                </c:pt>
                <c:pt idx="9">
                  <c:v>0</c:v>
                </c:pt>
                <c:pt idx="10">
                  <c:v>4</c:v>
                </c:pt>
                <c:pt idx="11">
                  <c:v>0.2</c:v>
                </c:pt>
                <c:pt idx="12">
                  <c:v>6.7</c:v>
                </c:pt>
                <c:pt idx="13">
                  <c:v>16</c:v>
                </c:pt>
                <c:pt idx="14">
                  <c:v>11</c:v>
                </c:pt>
                <c:pt idx="15">
                  <c:v>4</c:v>
                </c:pt>
                <c:pt idx="16">
                  <c:v>0</c:v>
                </c:pt>
                <c:pt idx="17">
                  <c:v>0</c:v>
                </c:pt>
                <c:pt idx="18">
                  <c:v>0.2</c:v>
                </c:pt>
                <c:pt idx="19">
                  <c:v>0</c:v>
                </c:pt>
                <c:pt idx="20">
                  <c:v>6.3</c:v>
                </c:pt>
                <c:pt idx="21">
                  <c:v>6</c:v>
                </c:pt>
                <c:pt idx="22">
                  <c:v>0.79999999999999993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6</c:v>
                </c:pt>
                <c:pt idx="29">
                  <c:v>1.5999999999999999</c:v>
                </c:pt>
                <c:pt idx="30">
                  <c:v>0.8</c:v>
                </c:pt>
                <c:pt idx="31">
                  <c:v>6.3</c:v>
                </c:pt>
                <c:pt idx="32">
                  <c:v>1</c:v>
                </c:pt>
                <c:pt idx="33">
                  <c:v>7.3</c:v>
                </c:pt>
                <c:pt idx="34">
                  <c:v>10</c:v>
                </c:pt>
                <c:pt idx="35">
                  <c:v>13.6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0.2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13.8</c:v>
                </c:pt>
                <c:pt idx="50">
                  <c:v>1.4</c:v>
                </c:pt>
                <c:pt idx="51">
                  <c:v>1.4</c:v>
                </c:pt>
                <c:pt idx="52">
                  <c:v>0.79999999999999993</c:v>
                </c:pt>
                <c:pt idx="53">
                  <c:v>1.3</c:v>
                </c:pt>
                <c:pt idx="54">
                  <c:v>1.5</c:v>
                </c:pt>
                <c:pt idx="55">
                  <c:v>0.4</c:v>
                </c:pt>
                <c:pt idx="56">
                  <c:v>0</c:v>
                </c:pt>
                <c:pt idx="57">
                  <c:v>0.8</c:v>
                </c:pt>
                <c:pt idx="58">
                  <c:v>5.3999999999999995</c:v>
                </c:pt>
                <c:pt idx="59">
                  <c:v>1</c:v>
                </c:pt>
                <c:pt idx="60">
                  <c:v>0.1</c:v>
                </c:pt>
                <c:pt idx="61">
                  <c:v>7.5</c:v>
                </c:pt>
                <c:pt idx="62">
                  <c:v>0.1</c:v>
                </c:pt>
                <c:pt idx="63">
                  <c:v>8</c:v>
                </c:pt>
                <c:pt idx="64">
                  <c:v>1</c:v>
                </c:pt>
                <c:pt idx="65">
                  <c:v>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F2-48A2-A007-19BB287703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19437056"/>
        <c:axId val="719431480"/>
      </c:areaChart>
      <c:scatterChart>
        <c:scatterStyle val="lineMarker"/>
        <c:varyColors val="0"/>
        <c:ser>
          <c:idx val="0"/>
          <c:order val="0"/>
          <c:tx>
            <c:v>№15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'15-18'!$A$206:$A$271</c:f>
              <c:numCache>
                <c:formatCode>m/d/yyyy</c:formatCode>
                <c:ptCount val="66"/>
                <c:pt idx="0">
                  <c:v>43729</c:v>
                </c:pt>
                <c:pt idx="1">
                  <c:v>43731</c:v>
                </c:pt>
                <c:pt idx="2">
                  <c:v>43733</c:v>
                </c:pt>
                <c:pt idx="3">
                  <c:v>43734</c:v>
                </c:pt>
                <c:pt idx="4">
                  <c:v>43735</c:v>
                </c:pt>
                <c:pt idx="5">
                  <c:v>43736</c:v>
                </c:pt>
                <c:pt idx="6">
                  <c:v>43738</c:v>
                </c:pt>
                <c:pt idx="7">
                  <c:v>43740</c:v>
                </c:pt>
                <c:pt idx="8">
                  <c:v>43741</c:v>
                </c:pt>
                <c:pt idx="9">
                  <c:v>43743</c:v>
                </c:pt>
                <c:pt idx="10">
                  <c:v>43745</c:v>
                </c:pt>
                <c:pt idx="11">
                  <c:v>43746</c:v>
                </c:pt>
                <c:pt idx="12">
                  <c:v>43747</c:v>
                </c:pt>
                <c:pt idx="13">
                  <c:v>43748</c:v>
                </c:pt>
                <c:pt idx="14">
                  <c:v>43749</c:v>
                </c:pt>
                <c:pt idx="15">
                  <c:v>43750</c:v>
                </c:pt>
                <c:pt idx="16">
                  <c:v>43752</c:v>
                </c:pt>
                <c:pt idx="17">
                  <c:v>43753</c:v>
                </c:pt>
                <c:pt idx="18">
                  <c:v>43756</c:v>
                </c:pt>
                <c:pt idx="19">
                  <c:v>43757</c:v>
                </c:pt>
                <c:pt idx="20">
                  <c:v>43759</c:v>
                </c:pt>
                <c:pt idx="21">
                  <c:v>43760</c:v>
                </c:pt>
                <c:pt idx="22">
                  <c:v>43761</c:v>
                </c:pt>
                <c:pt idx="23">
                  <c:v>43762</c:v>
                </c:pt>
                <c:pt idx="24">
                  <c:v>43763</c:v>
                </c:pt>
                <c:pt idx="25">
                  <c:v>43764</c:v>
                </c:pt>
                <c:pt idx="26">
                  <c:v>43765</c:v>
                </c:pt>
                <c:pt idx="27">
                  <c:v>43766</c:v>
                </c:pt>
                <c:pt idx="28">
                  <c:v>43768</c:v>
                </c:pt>
                <c:pt idx="29">
                  <c:v>43769</c:v>
                </c:pt>
                <c:pt idx="30">
                  <c:v>43771</c:v>
                </c:pt>
                <c:pt idx="31">
                  <c:v>43772</c:v>
                </c:pt>
                <c:pt idx="32">
                  <c:v>43773</c:v>
                </c:pt>
                <c:pt idx="33">
                  <c:v>43774</c:v>
                </c:pt>
                <c:pt idx="34">
                  <c:v>43775</c:v>
                </c:pt>
                <c:pt idx="35">
                  <c:v>43776</c:v>
                </c:pt>
                <c:pt idx="36">
                  <c:v>43777</c:v>
                </c:pt>
                <c:pt idx="37">
                  <c:v>43778</c:v>
                </c:pt>
                <c:pt idx="38">
                  <c:v>43780</c:v>
                </c:pt>
                <c:pt idx="39">
                  <c:v>43782</c:v>
                </c:pt>
                <c:pt idx="40">
                  <c:v>43783</c:v>
                </c:pt>
                <c:pt idx="41">
                  <c:v>43785</c:v>
                </c:pt>
                <c:pt idx="42">
                  <c:v>43786</c:v>
                </c:pt>
                <c:pt idx="43">
                  <c:v>43788</c:v>
                </c:pt>
                <c:pt idx="44">
                  <c:v>43789</c:v>
                </c:pt>
                <c:pt idx="45">
                  <c:v>43790</c:v>
                </c:pt>
                <c:pt idx="46">
                  <c:v>43792</c:v>
                </c:pt>
                <c:pt idx="47">
                  <c:v>43794</c:v>
                </c:pt>
                <c:pt idx="48">
                  <c:v>43796</c:v>
                </c:pt>
                <c:pt idx="49">
                  <c:v>43799</c:v>
                </c:pt>
                <c:pt idx="50">
                  <c:v>43802</c:v>
                </c:pt>
                <c:pt idx="51">
                  <c:v>43805</c:v>
                </c:pt>
                <c:pt idx="52">
                  <c:v>43806</c:v>
                </c:pt>
                <c:pt idx="53">
                  <c:v>43808</c:v>
                </c:pt>
                <c:pt idx="54">
                  <c:v>43809</c:v>
                </c:pt>
                <c:pt idx="55">
                  <c:v>43810</c:v>
                </c:pt>
                <c:pt idx="56">
                  <c:v>43812</c:v>
                </c:pt>
                <c:pt idx="57">
                  <c:v>43813</c:v>
                </c:pt>
                <c:pt idx="58">
                  <c:v>43816</c:v>
                </c:pt>
                <c:pt idx="59">
                  <c:v>43818</c:v>
                </c:pt>
                <c:pt idx="60">
                  <c:v>43820</c:v>
                </c:pt>
                <c:pt idx="61">
                  <c:v>43823</c:v>
                </c:pt>
                <c:pt idx="62">
                  <c:v>43824</c:v>
                </c:pt>
                <c:pt idx="63">
                  <c:v>43826</c:v>
                </c:pt>
                <c:pt idx="64">
                  <c:v>43827</c:v>
                </c:pt>
                <c:pt idx="65">
                  <c:v>43830</c:v>
                </c:pt>
              </c:numCache>
            </c:numRef>
          </c:xVal>
          <c:yVal>
            <c:numRef>
              <c:f>'15-18'!$C$206:$C$271</c:f>
              <c:numCache>
                <c:formatCode>General</c:formatCode>
                <c:ptCount val="66"/>
                <c:pt idx="0">
                  <c:v>0</c:v>
                </c:pt>
                <c:pt idx="1">
                  <c:v>4.9000000000000002E-2</c:v>
                </c:pt>
                <c:pt idx="2">
                  <c:v>4.7E-2</c:v>
                </c:pt>
                <c:pt idx="3">
                  <c:v>1.2749999999999999E-2</c:v>
                </c:pt>
                <c:pt idx="4">
                  <c:v>7.0000000000000001E-3</c:v>
                </c:pt>
                <c:pt idx="5">
                  <c:v>2.7499999999999998E-3</c:v>
                </c:pt>
                <c:pt idx="6">
                  <c:v>3.0249999999999999E-2</c:v>
                </c:pt>
                <c:pt idx="7">
                  <c:v>2.9499999999999998E-2</c:v>
                </c:pt>
                <c:pt idx="8">
                  <c:v>2.75E-2</c:v>
                </c:pt>
                <c:pt idx="9">
                  <c:v>7.0499999999999993E-2</c:v>
                </c:pt>
                <c:pt idx="10">
                  <c:v>0.14774999999999999</c:v>
                </c:pt>
                <c:pt idx="11">
                  <c:v>0.37574999999999997</c:v>
                </c:pt>
                <c:pt idx="12">
                  <c:v>0.25024999999999997</c:v>
                </c:pt>
                <c:pt idx="13">
                  <c:v>0.159</c:v>
                </c:pt>
                <c:pt idx="14">
                  <c:v>0.19025</c:v>
                </c:pt>
                <c:pt idx="15">
                  <c:v>0.377</c:v>
                </c:pt>
                <c:pt idx="16">
                  <c:v>1.5E-3</c:v>
                </c:pt>
                <c:pt idx="17">
                  <c:v>0.6885</c:v>
                </c:pt>
                <c:pt idx="18">
                  <c:v>0.34975000000000001</c:v>
                </c:pt>
                <c:pt idx="19">
                  <c:v>7.775E-2</c:v>
                </c:pt>
                <c:pt idx="20">
                  <c:v>0.01</c:v>
                </c:pt>
                <c:pt idx="21">
                  <c:v>2.2499999999999999E-2</c:v>
                </c:pt>
                <c:pt idx="22">
                  <c:v>4.9250000000000002E-2</c:v>
                </c:pt>
                <c:pt idx="23">
                  <c:v>3.075E-2</c:v>
                </c:pt>
                <c:pt idx="24">
                  <c:v>2.75E-2</c:v>
                </c:pt>
                <c:pt idx="25">
                  <c:v>2.7E-2</c:v>
                </c:pt>
                <c:pt idx="26">
                  <c:v>4.0500000000000001E-2</c:v>
                </c:pt>
                <c:pt idx="27">
                  <c:v>0</c:v>
                </c:pt>
                <c:pt idx="28">
                  <c:v>2.725E-2</c:v>
                </c:pt>
                <c:pt idx="29">
                  <c:v>2.2749999999999999E-2</c:v>
                </c:pt>
                <c:pt idx="30">
                  <c:v>4.725E-2</c:v>
                </c:pt>
                <c:pt idx="31">
                  <c:v>1.4999999999999999E-2</c:v>
                </c:pt>
                <c:pt idx="32">
                  <c:v>3.5000000000000003E-2</c:v>
                </c:pt>
                <c:pt idx="33">
                  <c:v>0.05</c:v>
                </c:pt>
                <c:pt idx="34">
                  <c:v>7.4749999999999997E-2</c:v>
                </c:pt>
                <c:pt idx="35">
                  <c:v>9.0249999999999997E-2</c:v>
                </c:pt>
                <c:pt idx="36">
                  <c:v>0.2465</c:v>
                </c:pt>
                <c:pt idx="37">
                  <c:v>0.52575000000000005</c:v>
                </c:pt>
                <c:pt idx="38">
                  <c:v>0.13500000000000001</c:v>
                </c:pt>
                <c:pt idx="39">
                  <c:v>0.184</c:v>
                </c:pt>
                <c:pt idx="40">
                  <c:v>5.9499999999999997E-2</c:v>
                </c:pt>
                <c:pt idx="41">
                  <c:v>8.9499999999999996E-2</c:v>
                </c:pt>
                <c:pt idx="42">
                  <c:v>7.5499999999999998E-2</c:v>
                </c:pt>
                <c:pt idx="43">
                  <c:v>2.4E-2</c:v>
                </c:pt>
                <c:pt idx="44">
                  <c:v>7.7499999999999999E-3</c:v>
                </c:pt>
                <c:pt idx="45">
                  <c:v>1.4749999999999999E-2</c:v>
                </c:pt>
                <c:pt idx="46">
                  <c:v>2.5000000000000001E-3</c:v>
                </c:pt>
                <c:pt idx="47">
                  <c:v>2.5000000000000001E-4</c:v>
                </c:pt>
                <c:pt idx="48">
                  <c:v>7.4999999999999997E-3</c:v>
                </c:pt>
                <c:pt idx="49">
                  <c:v>1.4500000000000001E-2</c:v>
                </c:pt>
                <c:pt idx="50">
                  <c:v>0.13875000000000001</c:v>
                </c:pt>
                <c:pt idx="51">
                  <c:v>6.1499999999999999E-2</c:v>
                </c:pt>
                <c:pt idx="52">
                  <c:v>6.0000000000000001E-3</c:v>
                </c:pt>
                <c:pt idx="53">
                  <c:v>1.4250000000000001E-2</c:v>
                </c:pt>
                <c:pt idx="54">
                  <c:v>5.0000000000000001E-3</c:v>
                </c:pt>
                <c:pt idx="55">
                  <c:v>1.7250000000000001E-2</c:v>
                </c:pt>
                <c:pt idx="56">
                  <c:v>1.525E-2</c:v>
                </c:pt>
                <c:pt idx="57">
                  <c:v>1.7500000000000002E-2</c:v>
                </c:pt>
                <c:pt idx="58">
                  <c:v>0.06</c:v>
                </c:pt>
                <c:pt idx="59">
                  <c:v>0.10425</c:v>
                </c:pt>
                <c:pt idx="60">
                  <c:v>0.1225</c:v>
                </c:pt>
                <c:pt idx="61">
                  <c:v>0.16750000000000001</c:v>
                </c:pt>
                <c:pt idx="62">
                  <c:v>6.6500000000000004E-2</c:v>
                </c:pt>
                <c:pt idx="63">
                  <c:v>5.7250000000000002E-2</c:v>
                </c:pt>
                <c:pt idx="64">
                  <c:v>5.45E-2</c:v>
                </c:pt>
                <c:pt idx="65">
                  <c:v>0.1875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5F2-48A2-A007-19BB287703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4003112"/>
        <c:axId val="674003440"/>
      </c:scatterChart>
      <c:valAx>
        <c:axId val="6740031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algn="ctr">
                  <a:defRPr lang="ru-RU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Дата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>
                <a:defRPr lang="ru-RU"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74003440"/>
        <c:crosses val="autoZero"/>
        <c:crossBetween val="midCat"/>
      </c:valAx>
      <c:valAx>
        <c:axId val="674003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мм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74003112"/>
        <c:crosses val="autoZero"/>
        <c:crossBetween val="midCat"/>
      </c:valAx>
      <c:valAx>
        <c:axId val="719431480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19437056"/>
        <c:crosses val="max"/>
        <c:crossBetween val="between"/>
      </c:valAx>
      <c:dateAx>
        <c:axId val="719437056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719431480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lang="en-US" sz="9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lang="ru-RU" sz="900" b="0" i="0" u="none" strike="noStrike" kern="1200" cap="none" spc="2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9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Сток. Вспашка по Качинскому. Январь - Май</a:t>
            </a:r>
          </a:p>
        </c:rich>
      </c:tx>
      <c:layout>
        <c:manualLayout>
          <c:xMode val="edge"/>
          <c:yMode val="edge"/>
          <c:x val="0.27251470739894407"/>
          <c:y val="2.77749225254621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lang="ru-RU" sz="900" b="0" i="0" u="none" strike="noStrike" kern="1200" cap="none" spc="20" baseline="0" dirty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9.5781928695909735E-2"/>
          <c:y val="2.8299161755744824E-2"/>
          <c:w val="0.87695459716970536"/>
          <c:h val="0.66318662638939951"/>
        </c:manualLayout>
      </c:layout>
      <c:areaChart>
        <c:grouping val="stacked"/>
        <c:varyColors val="0"/>
        <c:ser>
          <c:idx val="4"/>
          <c:order val="4"/>
          <c:tx>
            <c:v>Осадки</c:v>
          </c:tx>
          <c:spPr>
            <a:gradFill rotWithShape="1">
              <a:gsLst>
                <a:gs pos="0">
                  <a:schemeClr val="accent5">
                    <a:lumMod val="110000"/>
                    <a:satMod val="105000"/>
                    <a:tint val="67000"/>
                  </a:schemeClr>
                </a:gs>
                <a:gs pos="50000">
                  <a:schemeClr val="accent5">
                    <a:lumMod val="105000"/>
                    <a:satMod val="103000"/>
                    <a:tint val="73000"/>
                  </a:schemeClr>
                </a:gs>
                <a:gs pos="100000">
                  <a:schemeClr val="accent5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cat>
            <c:numRef>
              <c:f>'19-22'!$A$3:$A$65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cat>
          <c:val>
            <c:numRef>
              <c:f>'19-22'!$B$3:$B$65</c:f>
              <c:numCache>
                <c:formatCode>General</c:formatCode>
                <c:ptCount val="63"/>
                <c:pt idx="0">
                  <c:v>0.2</c:v>
                </c:pt>
                <c:pt idx="1">
                  <c:v>2.1</c:v>
                </c:pt>
                <c:pt idx="2">
                  <c:v>0.4</c:v>
                </c:pt>
                <c:pt idx="3">
                  <c:v>0</c:v>
                </c:pt>
                <c:pt idx="4">
                  <c:v>2.5</c:v>
                </c:pt>
                <c:pt idx="5">
                  <c:v>29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</c:v>
                </c:pt>
                <c:pt idx="12">
                  <c:v>0.6</c:v>
                </c:pt>
                <c:pt idx="13">
                  <c:v>8</c:v>
                </c:pt>
                <c:pt idx="14">
                  <c:v>5</c:v>
                </c:pt>
                <c:pt idx="15">
                  <c:v>0</c:v>
                </c:pt>
                <c:pt idx="16">
                  <c:v>5.8</c:v>
                </c:pt>
                <c:pt idx="17">
                  <c:v>3.8</c:v>
                </c:pt>
                <c:pt idx="18">
                  <c:v>5.8</c:v>
                </c:pt>
                <c:pt idx="19">
                  <c:v>0.1</c:v>
                </c:pt>
                <c:pt idx="20">
                  <c:v>1</c:v>
                </c:pt>
                <c:pt idx="21">
                  <c:v>5.3000000000000007</c:v>
                </c:pt>
                <c:pt idx="22">
                  <c:v>8</c:v>
                </c:pt>
                <c:pt idx="23">
                  <c:v>2.5</c:v>
                </c:pt>
                <c:pt idx="24">
                  <c:v>9</c:v>
                </c:pt>
                <c:pt idx="25">
                  <c:v>4.7</c:v>
                </c:pt>
                <c:pt idx="26">
                  <c:v>2.1</c:v>
                </c:pt>
                <c:pt idx="27">
                  <c:v>0.6</c:v>
                </c:pt>
                <c:pt idx="28">
                  <c:v>2</c:v>
                </c:pt>
                <c:pt idx="29">
                  <c:v>4.9000000000000004</c:v>
                </c:pt>
                <c:pt idx="30">
                  <c:v>0.7</c:v>
                </c:pt>
                <c:pt idx="31">
                  <c:v>0</c:v>
                </c:pt>
                <c:pt idx="32">
                  <c:v>12.6</c:v>
                </c:pt>
                <c:pt idx="33">
                  <c:v>1.5</c:v>
                </c:pt>
                <c:pt idx="34">
                  <c:v>7.1</c:v>
                </c:pt>
                <c:pt idx="35">
                  <c:v>1</c:v>
                </c:pt>
                <c:pt idx="36">
                  <c:v>0</c:v>
                </c:pt>
                <c:pt idx="37">
                  <c:v>2</c:v>
                </c:pt>
                <c:pt idx="38">
                  <c:v>0</c:v>
                </c:pt>
                <c:pt idx="39">
                  <c:v>0</c:v>
                </c:pt>
                <c:pt idx="40">
                  <c:v>0.90000000000000013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0.4</c:v>
                </c:pt>
                <c:pt idx="45">
                  <c:v>0.4</c:v>
                </c:pt>
                <c:pt idx="46">
                  <c:v>1.2</c:v>
                </c:pt>
                <c:pt idx="47">
                  <c:v>0.79999999999999993</c:v>
                </c:pt>
                <c:pt idx="48">
                  <c:v>0</c:v>
                </c:pt>
                <c:pt idx="49">
                  <c:v>0</c:v>
                </c:pt>
                <c:pt idx="50">
                  <c:v>5.0999999999999996</c:v>
                </c:pt>
                <c:pt idx="51">
                  <c:v>7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0.2</c:v>
                </c:pt>
                <c:pt idx="61">
                  <c:v>0</c:v>
                </c:pt>
                <c:pt idx="6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B0-4A36-A2DF-D7CB1A37DD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2345560"/>
        <c:axId val="582338016"/>
      </c:areaChart>
      <c:scatterChart>
        <c:scatterStyle val="lineMarker"/>
        <c:varyColors val="0"/>
        <c:ser>
          <c:idx val="0"/>
          <c:order val="0"/>
          <c:tx>
            <c:v>№ 19</c:v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'19-22'!$A$3:$A$65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'19-22'!$C$3:$C$65</c:f>
              <c:numCache>
                <c:formatCode>General</c:formatCode>
                <c:ptCount val="63"/>
                <c:pt idx="1">
                  <c:v>2.8750000000000001E-2</c:v>
                </c:pt>
                <c:pt idx="2">
                  <c:v>6.1749999999999999E-2</c:v>
                </c:pt>
                <c:pt idx="3">
                  <c:v>0.11175</c:v>
                </c:pt>
                <c:pt idx="4">
                  <c:v>5.7000000000000002E-2</c:v>
                </c:pt>
                <c:pt idx="5">
                  <c:v>5.5750000000000001E-2</c:v>
                </c:pt>
                <c:pt idx="6">
                  <c:v>5.8500000000000003E-2</c:v>
                </c:pt>
                <c:pt idx="7">
                  <c:v>0.29875000000000002</c:v>
                </c:pt>
                <c:pt idx="8">
                  <c:v>4.8000000000000001E-2</c:v>
                </c:pt>
                <c:pt idx="9">
                  <c:v>5.425E-2</c:v>
                </c:pt>
                <c:pt idx="10">
                  <c:v>6.5500000000000003E-2</c:v>
                </c:pt>
                <c:pt idx="11">
                  <c:v>5.3749999999999999E-2</c:v>
                </c:pt>
                <c:pt idx="12">
                  <c:v>4.9500000000000002E-2</c:v>
                </c:pt>
                <c:pt idx="13">
                  <c:v>6.1249999999999999E-2</c:v>
                </c:pt>
                <c:pt idx="14">
                  <c:v>6.4000000000000001E-2</c:v>
                </c:pt>
                <c:pt idx="15">
                  <c:v>5.7750000000000003E-2</c:v>
                </c:pt>
                <c:pt idx="16">
                  <c:v>4.4749999999999998E-2</c:v>
                </c:pt>
                <c:pt idx="17">
                  <c:v>4.2500000000000003E-2</c:v>
                </c:pt>
                <c:pt idx="18">
                  <c:v>5.2999999999999999E-2</c:v>
                </c:pt>
                <c:pt idx="19">
                  <c:v>5.525E-2</c:v>
                </c:pt>
                <c:pt idx="20">
                  <c:v>5.0500000000000003E-2</c:v>
                </c:pt>
                <c:pt idx="21">
                  <c:v>7.775E-2</c:v>
                </c:pt>
                <c:pt idx="22">
                  <c:v>0.1215</c:v>
                </c:pt>
                <c:pt idx="23">
                  <c:v>5.475E-2</c:v>
                </c:pt>
                <c:pt idx="24">
                  <c:v>5.8250000000000003E-2</c:v>
                </c:pt>
                <c:pt idx="25">
                  <c:v>6.8250000000000005E-2</c:v>
                </c:pt>
                <c:pt idx="26">
                  <c:v>0.19400000000000001</c:v>
                </c:pt>
                <c:pt idx="27">
                  <c:v>0.16175</c:v>
                </c:pt>
                <c:pt idx="28">
                  <c:v>0.19025</c:v>
                </c:pt>
                <c:pt idx="29">
                  <c:v>0.35075000000000001</c:v>
                </c:pt>
                <c:pt idx="30">
                  <c:v>0.12225</c:v>
                </c:pt>
                <c:pt idx="31">
                  <c:v>2.6752500000000001</c:v>
                </c:pt>
                <c:pt idx="32">
                  <c:v>5.8494999999999999</c:v>
                </c:pt>
                <c:pt idx="33">
                  <c:v>4.9022500000000004</c:v>
                </c:pt>
                <c:pt idx="34">
                  <c:v>4.8267499999999997</c:v>
                </c:pt>
                <c:pt idx="35">
                  <c:v>9.9990000000000006</c:v>
                </c:pt>
                <c:pt idx="36">
                  <c:v>4.9712500000000004</c:v>
                </c:pt>
                <c:pt idx="37">
                  <c:v>12.2455</c:v>
                </c:pt>
                <c:pt idx="38">
                  <c:v>4.0140000000000002</c:v>
                </c:pt>
                <c:pt idx="39">
                  <c:v>6.7052500000000004</c:v>
                </c:pt>
                <c:pt idx="40">
                  <c:v>23.129249999999999</c:v>
                </c:pt>
                <c:pt idx="41">
                  <c:v>24.719750000000001</c:v>
                </c:pt>
                <c:pt idx="42">
                  <c:v>9.6547499999999999</c:v>
                </c:pt>
                <c:pt idx="43">
                  <c:v>10.137</c:v>
                </c:pt>
                <c:pt idx="44">
                  <c:v>8.36</c:v>
                </c:pt>
                <c:pt idx="45">
                  <c:v>6.89175</c:v>
                </c:pt>
                <c:pt idx="46">
                  <c:v>7.18675</c:v>
                </c:pt>
                <c:pt idx="47">
                  <c:v>2.234</c:v>
                </c:pt>
                <c:pt idx="48">
                  <c:v>1.8214999999999999</c:v>
                </c:pt>
                <c:pt idx="49">
                  <c:v>1.56725</c:v>
                </c:pt>
                <c:pt idx="50">
                  <c:v>2.6495000000000002</c:v>
                </c:pt>
                <c:pt idx="51">
                  <c:v>1.1567499999999999</c:v>
                </c:pt>
                <c:pt idx="52">
                  <c:v>1.0565</c:v>
                </c:pt>
                <c:pt idx="53">
                  <c:v>0.96699999999999997</c:v>
                </c:pt>
                <c:pt idx="54">
                  <c:v>0.90600000000000003</c:v>
                </c:pt>
                <c:pt idx="55">
                  <c:v>0.87450000000000006</c:v>
                </c:pt>
                <c:pt idx="56">
                  <c:v>2.0720000000000001</c:v>
                </c:pt>
                <c:pt idx="57">
                  <c:v>0.48475000000000001</c:v>
                </c:pt>
                <c:pt idx="58">
                  <c:v>1.0242500000000001</c:v>
                </c:pt>
                <c:pt idx="59">
                  <c:v>0.51675000000000004</c:v>
                </c:pt>
                <c:pt idx="60">
                  <c:v>1.008</c:v>
                </c:pt>
                <c:pt idx="61">
                  <c:v>0.83925000000000005</c:v>
                </c:pt>
                <c:pt idx="62">
                  <c:v>0.96450000000000002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BB0-4A36-A2DF-D7CB1A37DD47}"/>
            </c:ext>
          </c:extLst>
        </c:ser>
        <c:ser>
          <c:idx val="1"/>
          <c:order val="1"/>
          <c:tx>
            <c:v>№ 20</c:v>
          </c:tx>
          <c:spPr>
            <a:ln w="158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2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2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2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'19-22'!$A$3:$A$65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'19-22'!$E$3:$E$65</c:f>
              <c:numCache>
                <c:formatCode>General</c:formatCode>
                <c:ptCount val="63"/>
                <c:pt idx="1">
                  <c:v>0.47625000000000001</c:v>
                </c:pt>
                <c:pt idx="2">
                  <c:v>0.51900000000000002</c:v>
                </c:pt>
                <c:pt idx="3">
                  <c:v>0.18525</c:v>
                </c:pt>
                <c:pt idx="4">
                  <c:v>9.7500000000000003E-2</c:v>
                </c:pt>
                <c:pt idx="5">
                  <c:v>9.5250000000000001E-2</c:v>
                </c:pt>
                <c:pt idx="6">
                  <c:v>9.7750000000000004E-2</c:v>
                </c:pt>
                <c:pt idx="7">
                  <c:v>9.9750000000000005E-2</c:v>
                </c:pt>
                <c:pt idx="8">
                  <c:v>8.0500000000000002E-2</c:v>
                </c:pt>
                <c:pt idx="9">
                  <c:v>8.9249999999999996E-2</c:v>
                </c:pt>
                <c:pt idx="10">
                  <c:v>9.6500000000000002E-2</c:v>
                </c:pt>
                <c:pt idx="11">
                  <c:v>0.10825</c:v>
                </c:pt>
                <c:pt idx="12">
                  <c:v>9.1249999999999998E-2</c:v>
                </c:pt>
                <c:pt idx="13">
                  <c:v>9.1999999999999998E-2</c:v>
                </c:pt>
                <c:pt idx="14">
                  <c:v>0.1085</c:v>
                </c:pt>
                <c:pt idx="15">
                  <c:v>0.10625</c:v>
                </c:pt>
                <c:pt idx="16">
                  <c:v>8.4500000000000006E-2</c:v>
                </c:pt>
                <c:pt idx="17">
                  <c:v>6.9500000000000006E-2</c:v>
                </c:pt>
                <c:pt idx="18">
                  <c:v>7.0999999999999994E-2</c:v>
                </c:pt>
                <c:pt idx="19">
                  <c:v>8.1750000000000003E-2</c:v>
                </c:pt>
                <c:pt idx="20">
                  <c:v>9.6250000000000002E-2</c:v>
                </c:pt>
                <c:pt idx="21">
                  <c:v>0.11874999999999999</c:v>
                </c:pt>
                <c:pt idx="22">
                  <c:v>0.27524999999999999</c:v>
                </c:pt>
                <c:pt idx="23">
                  <c:v>0.11225</c:v>
                </c:pt>
                <c:pt idx="24">
                  <c:v>0.13900000000000001</c:v>
                </c:pt>
                <c:pt idx="25">
                  <c:v>1.3852500000000001</c:v>
                </c:pt>
                <c:pt idx="26">
                  <c:v>3.3889999999999998</c:v>
                </c:pt>
                <c:pt idx="27">
                  <c:v>1.3460000000000001</c:v>
                </c:pt>
                <c:pt idx="28">
                  <c:v>1.0609999999999999</c:v>
                </c:pt>
                <c:pt idx="29">
                  <c:v>1.764</c:v>
                </c:pt>
                <c:pt idx="30">
                  <c:v>0.66974999999999996</c:v>
                </c:pt>
                <c:pt idx="31">
                  <c:v>5.9424999999999999</c:v>
                </c:pt>
                <c:pt idx="32">
                  <c:v>3.0550000000000002</c:v>
                </c:pt>
                <c:pt idx="33">
                  <c:v>3.6894999999999998</c:v>
                </c:pt>
                <c:pt idx="34">
                  <c:v>3.9922499999999999</c:v>
                </c:pt>
                <c:pt idx="35">
                  <c:v>8.5830000000000002</c:v>
                </c:pt>
                <c:pt idx="36">
                  <c:v>3.988</c:v>
                </c:pt>
                <c:pt idx="37">
                  <c:v>10.872</c:v>
                </c:pt>
                <c:pt idx="38">
                  <c:v>4.5034999999999998</c:v>
                </c:pt>
                <c:pt idx="39">
                  <c:v>4.75875</c:v>
                </c:pt>
                <c:pt idx="40">
                  <c:v>8.6287500000000001</c:v>
                </c:pt>
                <c:pt idx="41">
                  <c:v>21.388750000000002</c:v>
                </c:pt>
                <c:pt idx="42">
                  <c:v>11.04325</c:v>
                </c:pt>
                <c:pt idx="43">
                  <c:v>12.78675</c:v>
                </c:pt>
                <c:pt idx="44">
                  <c:v>12.439</c:v>
                </c:pt>
                <c:pt idx="45">
                  <c:v>12.157</c:v>
                </c:pt>
                <c:pt idx="46">
                  <c:v>20.81925</c:v>
                </c:pt>
                <c:pt idx="47">
                  <c:v>9.1812500000000004</c:v>
                </c:pt>
                <c:pt idx="48">
                  <c:v>8.8052499999999991</c:v>
                </c:pt>
                <c:pt idx="49">
                  <c:v>8.3665000000000003</c:v>
                </c:pt>
                <c:pt idx="50">
                  <c:v>11.05</c:v>
                </c:pt>
                <c:pt idx="51">
                  <c:v>1.3965000000000001</c:v>
                </c:pt>
                <c:pt idx="52">
                  <c:v>1.3772500000000001</c:v>
                </c:pt>
                <c:pt idx="53">
                  <c:v>1.20025</c:v>
                </c:pt>
                <c:pt idx="54">
                  <c:v>1.0295000000000001</c:v>
                </c:pt>
                <c:pt idx="55">
                  <c:v>1.0569999999999999</c:v>
                </c:pt>
                <c:pt idx="56">
                  <c:v>2.70675</c:v>
                </c:pt>
                <c:pt idx="57">
                  <c:v>0.8</c:v>
                </c:pt>
                <c:pt idx="58">
                  <c:v>1.53325</c:v>
                </c:pt>
                <c:pt idx="59">
                  <c:v>0.69674999999999998</c:v>
                </c:pt>
                <c:pt idx="60">
                  <c:v>1.327</c:v>
                </c:pt>
                <c:pt idx="61">
                  <c:v>1.0992500000000001</c:v>
                </c:pt>
                <c:pt idx="62">
                  <c:v>1.72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BB0-4A36-A2DF-D7CB1A37DD47}"/>
            </c:ext>
          </c:extLst>
        </c:ser>
        <c:ser>
          <c:idx val="2"/>
          <c:order val="2"/>
          <c:tx>
            <c:v>№ 21</c:v>
          </c:tx>
          <c:spPr>
            <a:ln w="158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3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3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3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'19-22'!$A$3:$A$65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'19-22'!$G$3:$G$65</c:f>
              <c:numCache>
                <c:formatCode>General</c:formatCode>
                <c:ptCount val="63"/>
                <c:pt idx="1">
                  <c:v>0.54774999999999996</c:v>
                </c:pt>
                <c:pt idx="2">
                  <c:v>0.57450000000000001</c:v>
                </c:pt>
                <c:pt idx="3">
                  <c:v>0.18525</c:v>
                </c:pt>
                <c:pt idx="4">
                  <c:v>0.245</c:v>
                </c:pt>
                <c:pt idx="5">
                  <c:v>1.8749999999999999E-2</c:v>
                </c:pt>
                <c:pt idx="6">
                  <c:v>6.2500000000000003E-3</c:v>
                </c:pt>
                <c:pt idx="7">
                  <c:v>9.7000000000000003E-2</c:v>
                </c:pt>
                <c:pt idx="8">
                  <c:v>7.5999999999999998E-2</c:v>
                </c:pt>
                <c:pt idx="9">
                  <c:v>9.7250000000000003E-2</c:v>
                </c:pt>
                <c:pt idx="10">
                  <c:v>9.5500000000000002E-2</c:v>
                </c:pt>
                <c:pt idx="11">
                  <c:v>8.6249999999999993E-2</c:v>
                </c:pt>
                <c:pt idx="12">
                  <c:v>7.85E-2</c:v>
                </c:pt>
                <c:pt idx="13">
                  <c:v>9.4500000000000001E-2</c:v>
                </c:pt>
                <c:pt idx="14">
                  <c:v>9.2499999999999999E-2</c:v>
                </c:pt>
                <c:pt idx="15">
                  <c:v>9.2499999999999999E-2</c:v>
                </c:pt>
                <c:pt idx="16">
                  <c:v>5.5500000000000001E-2</c:v>
                </c:pt>
                <c:pt idx="17">
                  <c:v>7.4999999999999997E-2</c:v>
                </c:pt>
                <c:pt idx="18">
                  <c:v>8.7499999999999994E-2</c:v>
                </c:pt>
                <c:pt idx="19">
                  <c:v>8.7749999999999995E-2</c:v>
                </c:pt>
                <c:pt idx="20">
                  <c:v>7.9750000000000001E-2</c:v>
                </c:pt>
                <c:pt idx="21">
                  <c:v>0.10349999999999999</c:v>
                </c:pt>
                <c:pt idx="22">
                  <c:v>0.17349999999999999</c:v>
                </c:pt>
                <c:pt idx="23">
                  <c:v>7.5499999999999998E-2</c:v>
                </c:pt>
                <c:pt idx="24">
                  <c:v>7.4999999999999997E-2</c:v>
                </c:pt>
                <c:pt idx="25">
                  <c:v>9.9500000000000005E-2</c:v>
                </c:pt>
                <c:pt idx="26">
                  <c:v>0.14000000000000001</c:v>
                </c:pt>
                <c:pt idx="27">
                  <c:v>0.06</c:v>
                </c:pt>
                <c:pt idx="28">
                  <c:v>9.8000000000000004E-2</c:v>
                </c:pt>
                <c:pt idx="29">
                  <c:v>0.18049999999999999</c:v>
                </c:pt>
                <c:pt idx="30">
                  <c:v>9.4500000000000001E-2</c:v>
                </c:pt>
                <c:pt idx="31">
                  <c:v>5.0709999999999997</c:v>
                </c:pt>
                <c:pt idx="32">
                  <c:v>7.7997500000000004</c:v>
                </c:pt>
                <c:pt idx="33">
                  <c:v>6.5785</c:v>
                </c:pt>
                <c:pt idx="34">
                  <c:v>3.8182499999999999</c:v>
                </c:pt>
                <c:pt idx="35">
                  <c:v>10.174250000000001</c:v>
                </c:pt>
                <c:pt idx="36">
                  <c:v>5.9827500000000002</c:v>
                </c:pt>
                <c:pt idx="37">
                  <c:v>13.170500000000001</c:v>
                </c:pt>
                <c:pt idx="38">
                  <c:v>4.37</c:v>
                </c:pt>
                <c:pt idx="39">
                  <c:v>7.27</c:v>
                </c:pt>
                <c:pt idx="40">
                  <c:v>25.1175</c:v>
                </c:pt>
                <c:pt idx="41">
                  <c:v>25.400749999999999</c:v>
                </c:pt>
                <c:pt idx="42">
                  <c:v>10.535</c:v>
                </c:pt>
                <c:pt idx="43">
                  <c:v>10.26125</c:v>
                </c:pt>
                <c:pt idx="44">
                  <c:v>7.8987499999999997</c:v>
                </c:pt>
                <c:pt idx="45">
                  <c:v>5.6550000000000002</c:v>
                </c:pt>
                <c:pt idx="46">
                  <c:v>6.5747499999999999</c:v>
                </c:pt>
                <c:pt idx="47">
                  <c:v>2.0670000000000002</c:v>
                </c:pt>
                <c:pt idx="48">
                  <c:v>1.7595000000000001</c:v>
                </c:pt>
                <c:pt idx="49">
                  <c:v>1.6755</c:v>
                </c:pt>
                <c:pt idx="50">
                  <c:v>2.4024999999999999</c:v>
                </c:pt>
                <c:pt idx="51">
                  <c:v>1.1657500000000001</c:v>
                </c:pt>
                <c:pt idx="52">
                  <c:v>1.3287500000000001</c:v>
                </c:pt>
                <c:pt idx="53">
                  <c:v>1.1025</c:v>
                </c:pt>
                <c:pt idx="54">
                  <c:v>0.93774999999999997</c:v>
                </c:pt>
                <c:pt idx="55">
                  <c:v>0.86475000000000002</c:v>
                </c:pt>
                <c:pt idx="56">
                  <c:v>2.2679999999999998</c:v>
                </c:pt>
                <c:pt idx="57">
                  <c:v>0.69725000000000004</c:v>
                </c:pt>
                <c:pt idx="58">
                  <c:v>1.3280000000000001</c:v>
                </c:pt>
                <c:pt idx="59">
                  <c:v>0.57950000000000002</c:v>
                </c:pt>
                <c:pt idx="60">
                  <c:v>1.3752500000000001</c:v>
                </c:pt>
                <c:pt idx="61">
                  <c:v>1.2170000000000001</c:v>
                </c:pt>
                <c:pt idx="62">
                  <c:v>1.9107499999999999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9BB0-4A36-A2DF-D7CB1A37DD47}"/>
            </c:ext>
          </c:extLst>
        </c:ser>
        <c:ser>
          <c:idx val="3"/>
          <c:order val="3"/>
          <c:tx>
            <c:v>№ 22</c:v>
          </c:tx>
          <c:spPr>
            <a:ln w="158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4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4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4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'19-22'!$A$3:$A$65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'19-22'!$I$3:$I$65</c:f>
              <c:numCache>
                <c:formatCode>General</c:formatCode>
                <c:ptCount val="63"/>
                <c:pt idx="1">
                  <c:v>0.34925</c:v>
                </c:pt>
                <c:pt idx="2">
                  <c:v>0.72950000000000004</c:v>
                </c:pt>
                <c:pt idx="3">
                  <c:v>0.24775</c:v>
                </c:pt>
                <c:pt idx="4">
                  <c:v>0.13775000000000001</c:v>
                </c:pt>
                <c:pt idx="5">
                  <c:v>0.11975</c:v>
                </c:pt>
                <c:pt idx="6">
                  <c:v>0.10875</c:v>
                </c:pt>
                <c:pt idx="7">
                  <c:v>0.1225</c:v>
                </c:pt>
                <c:pt idx="8">
                  <c:v>0.111</c:v>
                </c:pt>
                <c:pt idx="9">
                  <c:v>0.12575</c:v>
                </c:pt>
                <c:pt idx="10">
                  <c:v>0.14174999999999999</c:v>
                </c:pt>
                <c:pt idx="11">
                  <c:v>0.10575</c:v>
                </c:pt>
                <c:pt idx="12">
                  <c:v>9.1999999999999998E-2</c:v>
                </c:pt>
                <c:pt idx="13">
                  <c:v>0.13400000000000001</c:v>
                </c:pt>
                <c:pt idx="14">
                  <c:v>0.13600000000000001</c:v>
                </c:pt>
                <c:pt idx="15">
                  <c:v>9.0999999999999998E-2</c:v>
                </c:pt>
                <c:pt idx="16">
                  <c:v>6.6500000000000004E-2</c:v>
                </c:pt>
                <c:pt idx="17">
                  <c:v>8.5999999999999993E-2</c:v>
                </c:pt>
                <c:pt idx="18">
                  <c:v>0.12825</c:v>
                </c:pt>
                <c:pt idx="19">
                  <c:v>0.12425</c:v>
                </c:pt>
                <c:pt idx="20">
                  <c:v>0.11325</c:v>
                </c:pt>
                <c:pt idx="21">
                  <c:v>0.19475000000000001</c:v>
                </c:pt>
                <c:pt idx="22">
                  <c:v>0.30149999999999999</c:v>
                </c:pt>
                <c:pt idx="23">
                  <c:v>0.15</c:v>
                </c:pt>
                <c:pt idx="24">
                  <c:v>0.17199999999999999</c:v>
                </c:pt>
                <c:pt idx="25">
                  <c:v>1.7210000000000001</c:v>
                </c:pt>
                <c:pt idx="26">
                  <c:v>3.2360000000000002</c:v>
                </c:pt>
                <c:pt idx="27">
                  <c:v>0.82174999999999998</c:v>
                </c:pt>
                <c:pt idx="28">
                  <c:v>0.64424999999999999</c:v>
                </c:pt>
                <c:pt idx="29">
                  <c:v>1.07125</c:v>
                </c:pt>
                <c:pt idx="30">
                  <c:v>0.41575000000000001</c:v>
                </c:pt>
                <c:pt idx="31">
                  <c:v>3.7124999999999999</c:v>
                </c:pt>
                <c:pt idx="32">
                  <c:v>3.4337499999999999</c:v>
                </c:pt>
                <c:pt idx="33">
                  <c:v>3.15</c:v>
                </c:pt>
                <c:pt idx="34">
                  <c:v>3.3787500000000001</c:v>
                </c:pt>
                <c:pt idx="35">
                  <c:v>8.0135000000000005</c:v>
                </c:pt>
                <c:pt idx="36">
                  <c:v>6.0650000000000004</c:v>
                </c:pt>
                <c:pt idx="37">
                  <c:v>11.68675</c:v>
                </c:pt>
                <c:pt idx="38">
                  <c:v>3.8032499999999998</c:v>
                </c:pt>
                <c:pt idx="39">
                  <c:v>9.5552499999999991</c:v>
                </c:pt>
                <c:pt idx="40">
                  <c:v>21.074999999999999</c:v>
                </c:pt>
                <c:pt idx="41">
                  <c:v>24.703250000000001</c:v>
                </c:pt>
                <c:pt idx="42">
                  <c:v>11.703250000000001</c:v>
                </c:pt>
                <c:pt idx="43">
                  <c:v>11.59975</c:v>
                </c:pt>
                <c:pt idx="44">
                  <c:v>8.4634999999999998</c:v>
                </c:pt>
                <c:pt idx="45">
                  <c:v>12.386749999999999</c:v>
                </c:pt>
                <c:pt idx="46">
                  <c:v>11.52075</c:v>
                </c:pt>
                <c:pt idx="47">
                  <c:v>2.53925</c:v>
                </c:pt>
                <c:pt idx="48">
                  <c:v>1.56</c:v>
                </c:pt>
                <c:pt idx="49">
                  <c:v>1.256</c:v>
                </c:pt>
                <c:pt idx="50">
                  <c:v>2.1150000000000002</c:v>
                </c:pt>
                <c:pt idx="51">
                  <c:v>1.155</c:v>
                </c:pt>
                <c:pt idx="52">
                  <c:v>1.05725</c:v>
                </c:pt>
                <c:pt idx="53">
                  <c:v>0.96</c:v>
                </c:pt>
                <c:pt idx="54">
                  <c:v>0.84250000000000003</c:v>
                </c:pt>
                <c:pt idx="55">
                  <c:v>0.69750000000000001</c:v>
                </c:pt>
                <c:pt idx="56">
                  <c:v>1.909</c:v>
                </c:pt>
                <c:pt idx="57">
                  <c:v>0.59775</c:v>
                </c:pt>
                <c:pt idx="58">
                  <c:v>1.1527499999999999</c:v>
                </c:pt>
                <c:pt idx="59">
                  <c:v>0.7</c:v>
                </c:pt>
                <c:pt idx="60">
                  <c:v>1.37575</c:v>
                </c:pt>
                <c:pt idx="61">
                  <c:v>0.98724999999999996</c:v>
                </c:pt>
                <c:pt idx="62">
                  <c:v>1.45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9BB0-4A36-A2DF-D7CB1A37DD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2345560"/>
        <c:axId val="582338016"/>
      </c:scatterChart>
      <c:dateAx>
        <c:axId val="5823455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9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Дата</a:t>
                </a:r>
              </a:p>
            </c:rich>
          </c:tx>
          <c:layout>
            <c:manualLayout>
              <c:xMode val="edge"/>
              <c:yMode val="edge"/>
              <c:x val="0.45716845641903237"/>
              <c:y val="0.8737053098210851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82338016"/>
        <c:crosses val="autoZero"/>
        <c:auto val="1"/>
        <c:lblOffset val="100"/>
        <c:baseTimeUnit val="days"/>
      </c:dateAx>
      <c:valAx>
        <c:axId val="582338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9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мм</a:t>
                </a:r>
              </a:p>
            </c:rich>
          </c:tx>
          <c:layout>
            <c:manualLayout>
              <c:xMode val="edge"/>
              <c:yMode val="edge"/>
              <c:x val="1.0626992561105207E-2"/>
              <c:y val="0.4173013552946600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9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82345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076076817324297"/>
          <c:y val="0.90336586862971924"/>
          <c:w val="0.6598456572387148"/>
          <c:h val="8.03805204551873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 algn="ctr">
        <a:defRPr lang="en-US" sz="9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08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Сток. Обычная вспашка. Январь - Май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8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9.9611975784194243E-2"/>
          <c:y val="0.17169531274489863"/>
          <c:w val="0.84377487453933286"/>
          <c:h val="0.50858543996279182"/>
        </c:manualLayout>
      </c:layout>
      <c:areaChart>
        <c:grouping val="stacked"/>
        <c:varyColors val="0"/>
        <c:ser>
          <c:idx val="2"/>
          <c:order val="2"/>
          <c:tx>
            <c:v>Осадки</c:v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numRef>
              <c:f>'23-24'!$A$3:$A$65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cat>
          <c:val>
            <c:numRef>
              <c:f>'23-24'!$B$3:$B$65</c:f>
              <c:numCache>
                <c:formatCode>General</c:formatCode>
                <c:ptCount val="63"/>
                <c:pt idx="0">
                  <c:v>0.2</c:v>
                </c:pt>
                <c:pt idx="1">
                  <c:v>2.1</c:v>
                </c:pt>
                <c:pt idx="2">
                  <c:v>0.4</c:v>
                </c:pt>
                <c:pt idx="3">
                  <c:v>0</c:v>
                </c:pt>
                <c:pt idx="4">
                  <c:v>2.5</c:v>
                </c:pt>
                <c:pt idx="5">
                  <c:v>29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</c:v>
                </c:pt>
                <c:pt idx="12">
                  <c:v>0.6</c:v>
                </c:pt>
                <c:pt idx="13">
                  <c:v>8</c:v>
                </c:pt>
                <c:pt idx="14">
                  <c:v>5</c:v>
                </c:pt>
                <c:pt idx="15">
                  <c:v>0</c:v>
                </c:pt>
                <c:pt idx="16">
                  <c:v>5.8</c:v>
                </c:pt>
                <c:pt idx="17">
                  <c:v>3.8</c:v>
                </c:pt>
                <c:pt idx="18">
                  <c:v>5.8</c:v>
                </c:pt>
                <c:pt idx="19">
                  <c:v>0.1</c:v>
                </c:pt>
                <c:pt idx="20">
                  <c:v>1</c:v>
                </c:pt>
                <c:pt idx="21">
                  <c:v>5.3000000000000007</c:v>
                </c:pt>
                <c:pt idx="22">
                  <c:v>8</c:v>
                </c:pt>
                <c:pt idx="23">
                  <c:v>2.5</c:v>
                </c:pt>
                <c:pt idx="24">
                  <c:v>9</c:v>
                </c:pt>
                <c:pt idx="25">
                  <c:v>4.7</c:v>
                </c:pt>
                <c:pt idx="26">
                  <c:v>2.1</c:v>
                </c:pt>
                <c:pt idx="27">
                  <c:v>0.6</c:v>
                </c:pt>
                <c:pt idx="28">
                  <c:v>2</c:v>
                </c:pt>
                <c:pt idx="29">
                  <c:v>4.9000000000000004</c:v>
                </c:pt>
                <c:pt idx="30">
                  <c:v>0.7</c:v>
                </c:pt>
                <c:pt idx="31">
                  <c:v>0</c:v>
                </c:pt>
                <c:pt idx="32">
                  <c:v>12.6</c:v>
                </c:pt>
                <c:pt idx="33">
                  <c:v>1.5</c:v>
                </c:pt>
                <c:pt idx="34">
                  <c:v>7.1</c:v>
                </c:pt>
                <c:pt idx="35">
                  <c:v>1</c:v>
                </c:pt>
                <c:pt idx="36">
                  <c:v>0</c:v>
                </c:pt>
                <c:pt idx="37">
                  <c:v>2</c:v>
                </c:pt>
                <c:pt idx="38">
                  <c:v>0</c:v>
                </c:pt>
                <c:pt idx="39">
                  <c:v>0</c:v>
                </c:pt>
                <c:pt idx="40">
                  <c:v>0.90000000000000013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0.4</c:v>
                </c:pt>
                <c:pt idx="45">
                  <c:v>0.4</c:v>
                </c:pt>
                <c:pt idx="46">
                  <c:v>1.2</c:v>
                </c:pt>
                <c:pt idx="47">
                  <c:v>0.79999999999999993</c:v>
                </c:pt>
                <c:pt idx="48">
                  <c:v>0</c:v>
                </c:pt>
                <c:pt idx="49">
                  <c:v>0</c:v>
                </c:pt>
                <c:pt idx="50">
                  <c:v>5.0999999999999996</c:v>
                </c:pt>
                <c:pt idx="51">
                  <c:v>7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0.2</c:v>
                </c:pt>
                <c:pt idx="61">
                  <c:v>0</c:v>
                </c:pt>
                <c:pt idx="6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C1-46BD-A41E-14A69850C3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4315960"/>
        <c:axId val="144322192"/>
      </c:areaChart>
      <c:lineChart>
        <c:grouping val="standard"/>
        <c:varyColors val="0"/>
        <c:ser>
          <c:idx val="0"/>
          <c:order val="0"/>
          <c:tx>
            <c:v>№ 23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'23-24'!$A$3:$A$65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cat>
          <c:val>
            <c:numRef>
              <c:f>'23-24'!$C$3:$C$65</c:f>
              <c:numCache>
                <c:formatCode>General</c:formatCode>
                <c:ptCount val="63"/>
                <c:pt idx="1">
                  <c:v>0.28275</c:v>
                </c:pt>
                <c:pt idx="2">
                  <c:v>0.33174999999999999</c:v>
                </c:pt>
                <c:pt idx="3">
                  <c:v>0.11724999999999999</c:v>
                </c:pt>
                <c:pt idx="4">
                  <c:v>6.0499999999999998E-2</c:v>
                </c:pt>
                <c:pt idx="5">
                  <c:v>6.3E-2</c:v>
                </c:pt>
                <c:pt idx="6">
                  <c:v>6.2E-2</c:v>
                </c:pt>
                <c:pt idx="7">
                  <c:v>4.1500000000000002E-2</c:v>
                </c:pt>
                <c:pt idx="8">
                  <c:v>5.2249999999999998E-2</c:v>
                </c:pt>
                <c:pt idx="9">
                  <c:v>5.8250000000000003E-2</c:v>
                </c:pt>
                <c:pt idx="10">
                  <c:v>7.3749999999999996E-2</c:v>
                </c:pt>
                <c:pt idx="11">
                  <c:v>3.6249999999999998E-2</c:v>
                </c:pt>
                <c:pt idx="12">
                  <c:v>5.0500000000000003E-2</c:v>
                </c:pt>
                <c:pt idx="13">
                  <c:v>7.1999999999999995E-2</c:v>
                </c:pt>
                <c:pt idx="14">
                  <c:v>6.5500000000000003E-2</c:v>
                </c:pt>
                <c:pt idx="15">
                  <c:v>3.7999999999999999E-2</c:v>
                </c:pt>
                <c:pt idx="16">
                  <c:v>2.6249999999999999E-2</c:v>
                </c:pt>
                <c:pt idx="17">
                  <c:v>3.7749999999999999E-2</c:v>
                </c:pt>
                <c:pt idx="18">
                  <c:v>6.6250000000000003E-2</c:v>
                </c:pt>
                <c:pt idx="19">
                  <c:v>5.7750000000000003E-2</c:v>
                </c:pt>
                <c:pt idx="20">
                  <c:v>4.7750000000000001E-2</c:v>
                </c:pt>
                <c:pt idx="21">
                  <c:v>8.8999999999999996E-2</c:v>
                </c:pt>
                <c:pt idx="22">
                  <c:v>0.10274999999999999</c:v>
                </c:pt>
                <c:pt idx="23">
                  <c:v>4.4499999999999998E-2</c:v>
                </c:pt>
                <c:pt idx="24">
                  <c:v>5.0500000000000003E-2</c:v>
                </c:pt>
                <c:pt idx="25">
                  <c:v>5.8000000000000003E-2</c:v>
                </c:pt>
                <c:pt idx="26">
                  <c:v>6.7500000000000004E-2</c:v>
                </c:pt>
                <c:pt idx="27">
                  <c:v>4.0250000000000001E-2</c:v>
                </c:pt>
                <c:pt idx="28">
                  <c:v>5.7750000000000003E-2</c:v>
                </c:pt>
                <c:pt idx="29">
                  <c:v>0.16800000000000001</c:v>
                </c:pt>
                <c:pt idx="30">
                  <c:v>8.6999999999999994E-2</c:v>
                </c:pt>
                <c:pt idx="31">
                  <c:v>7.0540000000000003</c:v>
                </c:pt>
                <c:pt idx="32">
                  <c:v>8.4747500000000002</c:v>
                </c:pt>
                <c:pt idx="33">
                  <c:v>5.2272499999999997</c:v>
                </c:pt>
                <c:pt idx="34">
                  <c:v>5.4584999999999999</c:v>
                </c:pt>
                <c:pt idx="35">
                  <c:v>10.699</c:v>
                </c:pt>
                <c:pt idx="36">
                  <c:v>7.2595000000000001</c:v>
                </c:pt>
                <c:pt idx="37">
                  <c:v>15.456250000000001</c:v>
                </c:pt>
                <c:pt idx="38">
                  <c:v>4.7504999999999997</c:v>
                </c:pt>
                <c:pt idx="39">
                  <c:v>7.3094999999999999</c:v>
                </c:pt>
                <c:pt idx="40">
                  <c:v>25.323250000000002</c:v>
                </c:pt>
                <c:pt idx="41">
                  <c:v>27.504249999999999</c:v>
                </c:pt>
                <c:pt idx="42">
                  <c:v>10.377000000000001</c:v>
                </c:pt>
                <c:pt idx="43">
                  <c:v>8.5649999999999995</c:v>
                </c:pt>
                <c:pt idx="44">
                  <c:v>5.6827500000000004</c:v>
                </c:pt>
                <c:pt idx="45">
                  <c:v>3.7157499999999999</c:v>
                </c:pt>
                <c:pt idx="46">
                  <c:v>4.9459999999999997</c:v>
                </c:pt>
                <c:pt idx="47">
                  <c:v>1.74675</c:v>
                </c:pt>
                <c:pt idx="48">
                  <c:v>1.5062500000000001</c:v>
                </c:pt>
                <c:pt idx="49">
                  <c:v>1.3280000000000001</c:v>
                </c:pt>
                <c:pt idx="50">
                  <c:v>2.2965</c:v>
                </c:pt>
                <c:pt idx="51">
                  <c:v>1.008</c:v>
                </c:pt>
                <c:pt idx="52">
                  <c:v>0.92400000000000004</c:v>
                </c:pt>
                <c:pt idx="53">
                  <c:v>0.85850000000000004</c:v>
                </c:pt>
                <c:pt idx="54">
                  <c:v>0.78025</c:v>
                </c:pt>
                <c:pt idx="55">
                  <c:v>0.76724999999999999</c:v>
                </c:pt>
                <c:pt idx="56">
                  <c:v>2.1295000000000002</c:v>
                </c:pt>
                <c:pt idx="57">
                  <c:v>0.68700000000000006</c:v>
                </c:pt>
                <c:pt idx="58">
                  <c:v>1.3707499999999999</c:v>
                </c:pt>
                <c:pt idx="59">
                  <c:v>0.70925000000000005</c:v>
                </c:pt>
                <c:pt idx="60">
                  <c:v>1.4077500000000001</c:v>
                </c:pt>
                <c:pt idx="61">
                  <c:v>1.2037500000000001</c:v>
                </c:pt>
                <c:pt idx="62">
                  <c:v>1.75525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EC1-46BD-A41E-14A69850C3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19435088"/>
        <c:axId val="719435416"/>
      </c:lineChart>
      <c:scatterChart>
        <c:scatterStyle val="lineMarker"/>
        <c:varyColors val="0"/>
        <c:ser>
          <c:idx val="1"/>
          <c:order val="1"/>
          <c:tx>
            <c:v>№ 24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'23-24'!$A$3:$A$65</c:f>
              <c:numCache>
                <c:formatCode>m/d/yyyy</c:formatCode>
                <c:ptCount val="63"/>
                <c:pt idx="0">
                  <c:v>43494</c:v>
                </c:pt>
                <c:pt idx="1">
                  <c:v>43499</c:v>
                </c:pt>
                <c:pt idx="2">
                  <c:v>43505</c:v>
                </c:pt>
                <c:pt idx="3">
                  <c:v>43506</c:v>
                </c:pt>
                <c:pt idx="4">
                  <c:v>43508</c:v>
                </c:pt>
                <c:pt idx="5">
                  <c:v>43509</c:v>
                </c:pt>
                <c:pt idx="6">
                  <c:v>43510</c:v>
                </c:pt>
                <c:pt idx="7">
                  <c:v>43511</c:v>
                </c:pt>
                <c:pt idx="8">
                  <c:v>43512</c:v>
                </c:pt>
                <c:pt idx="9">
                  <c:v>43513</c:v>
                </c:pt>
                <c:pt idx="10">
                  <c:v>43514</c:v>
                </c:pt>
                <c:pt idx="11">
                  <c:v>43515</c:v>
                </c:pt>
                <c:pt idx="12">
                  <c:v>43516</c:v>
                </c:pt>
                <c:pt idx="13">
                  <c:v>43517</c:v>
                </c:pt>
                <c:pt idx="14">
                  <c:v>43518</c:v>
                </c:pt>
                <c:pt idx="15">
                  <c:v>43519</c:v>
                </c:pt>
                <c:pt idx="16">
                  <c:v>43520</c:v>
                </c:pt>
                <c:pt idx="17">
                  <c:v>43521</c:v>
                </c:pt>
                <c:pt idx="18">
                  <c:v>43522</c:v>
                </c:pt>
                <c:pt idx="19">
                  <c:v>43523</c:v>
                </c:pt>
                <c:pt idx="20">
                  <c:v>43524</c:v>
                </c:pt>
                <c:pt idx="21">
                  <c:v>43525</c:v>
                </c:pt>
                <c:pt idx="22">
                  <c:v>43527</c:v>
                </c:pt>
                <c:pt idx="23">
                  <c:v>43528</c:v>
                </c:pt>
                <c:pt idx="24">
                  <c:v>43529</c:v>
                </c:pt>
                <c:pt idx="25">
                  <c:v>43530</c:v>
                </c:pt>
                <c:pt idx="26">
                  <c:v>43532</c:v>
                </c:pt>
                <c:pt idx="27">
                  <c:v>43533</c:v>
                </c:pt>
                <c:pt idx="28">
                  <c:v>43534</c:v>
                </c:pt>
                <c:pt idx="29">
                  <c:v>43535</c:v>
                </c:pt>
                <c:pt idx="30">
                  <c:v>43536</c:v>
                </c:pt>
                <c:pt idx="31">
                  <c:v>43545</c:v>
                </c:pt>
                <c:pt idx="32">
                  <c:v>43546</c:v>
                </c:pt>
                <c:pt idx="33">
                  <c:v>43547</c:v>
                </c:pt>
                <c:pt idx="34">
                  <c:v>43548</c:v>
                </c:pt>
                <c:pt idx="35">
                  <c:v>43549</c:v>
                </c:pt>
                <c:pt idx="36">
                  <c:v>43550</c:v>
                </c:pt>
                <c:pt idx="37">
                  <c:v>43553</c:v>
                </c:pt>
                <c:pt idx="38">
                  <c:v>43554</c:v>
                </c:pt>
                <c:pt idx="39">
                  <c:v>43555</c:v>
                </c:pt>
                <c:pt idx="40">
                  <c:v>43556</c:v>
                </c:pt>
                <c:pt idx="41">
                  <c:v>43558</c:v>
                </c:pt>
                <c:pt idx="42">
                  <c:v>43559</c:v>
                </c:pt>
                <c:pt idx="43">
                  <c:v>43560</c:v>
                </c:pt>
                <c:pt idx="44">
                  <c:v>43561</c:v>
                </c:pt>
                <c:pt idx="45">
                  <c:v>43562</c:v>
                </c:pt>
                <c:pt idx="46">
                  <c:v>43564</c:v>
                </c:pt>
                <c:pt idx="47">
                  <c:v>43565</c:v>
                </c:pt>
                <c:pt idx="48">
                  <c:v>43566</c:v>
                </c:pt>
                <c:pt idx="49">
                  <c:v>43567</c:v>
                </c:pt>
                <c:pt idx="50">
                  <c:v>43569</c:v>
                </c:pt>
                <c:pt idx="51">
                  <c:v>43570</c:v>
                </c:pt>
                <c:pt idx="52">
                  <c:v>43571</c:v>
                </c:pt>
                <c:pt idx="53">
                  <c:v>43572</c:v>
                </c:pt>
                <c:pt idx="54">
                  <c:v>43573</c:v>
                </c:pt>
                <c:pt idx="55">
                  <c:v>43574</c:v>
                </c:pt>
                <c:pt idx="56">
                  <c:v>43577</c:v>
                </c:pt>
                <c:pt idx="57">
                  <c:v>43578</c:v>
                </c:pt>
                <c:pt idx="58">
                  <c:v>43579</c:v>
                </c:pt>
                <c:pt idx="59">
                  <c:v>43581</c:v>
                </c:pt>
                <c:pt idx="60">
                  <c:v>43583</c:v>
                </c:pt>
                <c:pt idx="61">
                  <c:v>43585</c:v>
                </c:pt>
                <c:pt idx="62">
                  <c:v>43588</c:v>
                </c:pt>
              </c:numCache>
            </c:numRef>
          </c:xVal>
          <c:yVal>
            <c:numRef>
              <c:f>'23-24'!$E$3:$E$65</c:f>
              <c:numCache>
                <c:formatCode>General</c:formatCode>
                <c:ptCount val="63"/>
                <c:pt idx="1">
                  <c:v>0.26974999999999999</c:v>
                </c:pt>
                <c:pt idx="2">
                  <c:v>0.29625000000000001</c:v>
                </c:pt>
                <c:pt idx="3">
                  <c:v>0.1045</c:v>
                </c:pt>
                <c:pt idx="4">
                  <c:v>5.3249999999999999E-2</c:v>
                </c:pt>
                <c:pt idx="5">
                  <c:v>4.8250000000000001E-2</c:v>
                </c:pt>
                <c:pt idx="6">
                  <c:v>4.8500000000000001E-2</c:v>
                </c:pt>
                <c:pt idx="7">
                  <c:v>5.0500000000000003E-2</c:v>
                </c:pt>
                <c:pt idx="8">
                  <c:v>4.5749999999999999E-2</c:v>
                </c:pt>
                <c:pt idx="9">
                  <c:v>4.5999999999999999E-2</c:v>
                </c:pt>
                <c:pt idx="10">
                  <c:v>4.9000000000000002E-2</c:v>
                </c:pt>
                <c:pt idx="11">
                  <c:v>5.0999999999999997E-2</c:v>
                </c:pt>
                <c:pt idx="12">
                  <c:v>5.0999999999999997E-2</c:v>
                </c:pt>
                <c:pt idx="13">
                  <c:v>5.3249999999999999E-2</c:v>
                </c:pt>
                <c:pt idx="14">
                  <c:v>5.1499999999999997E-2</c:v>
                </c:pt>
                <c:pt idx="15">
                  <c:v>5.0750000000000003E-2</c:v>
                </c:pt>
                <c:pt idx="16">
                  <c:v>4.5499999999999999E-2</c:v>
                </c:pt>
                <c:pt idx="17">
                  <c:v>4.4499999999999998E-2</c:v>
                </c:pt>
                <c:pt idx="18">
                  <c:v>4.4999999999999998E-2</c:v>
                </c:pt>
                <c:pt idx="19">
                  <c:v>4.1250000000000002E-2</c:v>
                </c:pt>
                <c:pt idx="20">
                  <c:v>5.2249999999999998E-2</c:v>
                </c:pt>
                <c:pt idx="21">
                  <c:v>5.475E-2</c:v>
                </c:pt>
                <c:pt idx="22">
                  <c:v>0.10075000000000001</c:v>
                </c:pt>
                <c:pt idx="23">
                  <c:v>4.9500000000000002E-2</c:v>
                </c:pt>
                <c:pt idx="24">
                  <c:v>5.1499999999999997E-2</c:v>
                </c:pt>
                <c:pt idx="25">
                  <c:v>4.1000000000000002E-2</c:v>
                </c:pt>
                <c:pt idx="26">
                  <c:v>9.6000000000000002E-2</c:v>
                </c:pt>
                <c:pt idx="27">
                  <c:v>8.6499999999999994E-2</c:v>
                </c:pt>
                <c:pt idx="28">
                  <c:v>0.13625000000000001</c:v>
                </c:pt>
                <c:pt idx="29">
                  <c:v>0.45574999999999999</c:v>
                </c:pt>
                <c:pt idx="30">
                  <c:v>0.27750000000000002</c:v>
                </c:pt>
                <c:pt idx="31">
                  <c:v>2.37025</c:v>
                </c:pt>
                <c:pt idx="32">
                  <c:v>3.6539999999999999</c:v>
                </c:pt>
                <c:pt idx="33">
                  <c:v>3.9652500000000002</c:v>
                </c:pt>
                <c:pt idx="34">
                  <c:v>4.2482499999999996</c:v>
                </c:pt>
                <c:pt idx="35">
                  <c:v>10.145250000000001</c:v>
                </c:pt>
                <c:pt idx="36">
                  <c:v>7.1292499999999999</c:v>
                </c:pt>
                <c:pt idx="37">
                  <c:v>15.584</c:v>
                </c:pt>
                <c:pt idx="38">
                  <c:v>4.9139999999999997</c:v>
                </c:pt>
                <c:pt idx="39">
                  <c:v>8.6170000000000009</c:v>
                </c:pt>
                <c:pt idx="40">
                  <c:v>21.121749999999999</c:v>
                </c:pt>
                <c:pt idx="41">
                  <c:v>26.187999999999999</c:v>
                </c:pt>
                <c:pt idx="42">
                  <c:v>9.9142499999999991</c:v>
                </c:pt>
                <c:pt idx="43">
                  <c:v>10.808249999999999</c:v>
                </c:pt>
                <c:pt idx="44">
                  <c:v>7.327</c:v>
                </c:pt>
                <c:pt idx="45">
                  <c:v>3.9942500000000001</c:v>
                </c:pt>
                <c:pt idx="46">
                  <c:v>4.9695</c:v>
                </c:pt>
                <c:pt idx="47">
                  <c:v>1.968</c:v>
                </c:pt>
                <c:pt idx="48">
                  <c:v>2.0619999999999998</c:v>
                </c:pt>
                <c:pt idx="49">
                  <c:v>1.41625</c:v>
                </c:pt>
                <c:pt idx="50">
                  <c:v>2.1277499999999998</c:v>
                </c:pt>
                <c:pt idx="51">
                  <c:v>0.98599999999999999</c:v>
                </c:pt>
                <c:pt idx="52">
                  <c:v>1.1180000000000001</c:v>
                </c:pt>
                <c:pt idx="53">
                  <c:v>1.0062500000000001</c:v>
                </c:pt>
                <c:pt idx="54">
                  <c:v>0.58699999999999997</c:v>
                </c:pt>
                <c:pt idx="55">
                  <c:v>0.48399999999999999</c:v>
                </c:pt>
                <c:pt idx="56">
                  <c:v>1.75675</c:v>
                </c:pt>
                <c:pt idx="57">
                  <c:v>0.77024999999999999</c:v>
                </c:pt>
                <c:pt idx="58">
                  <c:v>1.1355</c:v>
                </c:pt>
                <c:pt idx="59">
                  <c:v>0.44924999999999998</c:v>
                </c:pt>
                <c:pt idx="60">
                  <c:v>0.92</c:v>
                </c:pt>
                <c:pt idx="61">
                  <c:v>0.89475000000000005</c:v>
                </c:pt>
                <c:pt idx="62">
                  <c:v>1.26125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EC1-46BD-A41E-14A69850C3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19435088"/>
        <c:axId val="719435416"/>
      </c:scatterChart>
      <c:dateAx>
        <c:axId val="719435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Дата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19435416"/>
        <c:crosses val="autoZero"/>
        <c:auto val="1"/>
        <c:lblOffset val="100"/>
        <c:baseTimeUnit val="days"/>
      </c:dateAx>
      <c:valAx>
        <c:axId val="719435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мм</a:t>
                </a:r>
              </a:p>
            </c:rich>
          </c:tx>
          <c:layout>
            <c:manualLayout>
              <c:xMode val="edge"/>
              <c:yMode val="edge"/>
              <c:x val="1.6708437761069339E-2"/>
              <c:y val="0.4036970794163194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19435088"/>
        <c:crosses val="autoZero"/>
        <c:crossBetween val="between"/>
      </c:valAx>
      <c:valAx>
        <c:axId val="144322192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4315960"/>
        <c:crosses val="max"/>
        <c:crossBetween val="between"/>
      </c:valAx>
      <c:dateAx>
        <c:axId val="144315960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144322192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8611556218132688"/>
          <c:y val="0.89410756112123202"/>
          <c:w val="0.39935324337956002"/>
          <c:h val="7.81175163533057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 algn="ctr">
        <a:defRPr lang="en-US" sz="9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ru-RU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08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Сток. Вспашка по Качинскому. Сентябрь - Декабрь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8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9.4976687322458078E-2"/>
          <c:y val="0.16919546723381629"/>
          <c:w val="0.78154355726667291"/>
          <c:h val="0.64340522397979538"/>
        </c:manualLayout>
      </c:layout>
      <c:areaChart>
        <c:grouping val="stacked"/>
        <c:varyColors val="0"/>
        <c:ser>
          <c:idx val="1"/>
          <c:order val="1"/>
          <c:tx>
            <c:v>Осадки</c:v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numRef>
              <c:f>'23-24'!$A$207:$A$271</c:f>
              <c:numCache>
                <c:formatCode>m/d/yyyy</c:formatCode>
                <c:ptCount val="65"/>
                <c:pt idx="0">
                  <c:v>43731</c:v>
                </c:pt>
                <c:pt idx="1">
                  <c:v>43733</c:v>
                </c:pt>
                <c:pt idx="2">
                  <c:v>43734</c:v>
                </c:pt>
                <c:pt idx="3">
                  <c:v>43735</c:v>
                </c:pt>
                <c:pt idx="4">
                  <c:v>43736</c:v>
                </c:pt>
                <c:pt idx="5">
                  <c:v>43738</c:v>
                </c:pt>
                <c:pt idx="6">
                  <c:v>43740</c:v>
                </c:pt>
                <c:pt idx="7">
                  <c:v>43741</c:v>
                </c:pt>
                <c:pt idx="8">
                  <c:v>43743</c:v>
                </c:pt>
                <c:pt idx="9">
                  <c:v>43745</c:v>
                </c:pt>
                <c:pt idx="10">
                  <c:v>43746</c:v>
                </c:pt>
                <c:pt idx="11">
                  <c:v>43747</c:v>
                </c:pt>
                <c:pt idx="12">
                  <c:v>43748</c:v>
                </c:pt>
                <c:pt idx="13">
                  <c:v>43749</c:v>
                </c:pt>
                <c:pt idx="14">
                  <c:v>43750</c:v>
                </c:pt>
                <c:pt idx="15">
                  <c:v>43752</c:v>
                </c:pt>
                <c:pt idx="16">
                  <c:v>43753</c:v>
                </c:pt>
                <c:pt idx="17">
                  <c:v>43756</c:v>
                </c:pt>
                <c:pt idx="18">
                  <c:v>43757</c:v>
                </c:pt>
                <c:pt idx="19">
                  <c:v>43759</c:v>
                </c:pt>
                <c:pt idx="20">
                  <c:v>43760</c:v>
                </c:pt>
                <c:pt idx="21">
                  <c:v>43761</c:v>
                </c:pt>
                <c:pt idx="22">
                  <c:v>43762</c:v>
                </c:pt>
                <c:pt idx="23">
                  <c:v>43763</c:v>
                </c:pt>
                <c:pt idx="24">
                  <c:v>43764</c:v>
                </c:pt>
                <c:pt idx="25">
                  <c:v>43765</c:v>
                </c:pt>
                <c:pt idx="26">
                  <c:v>43766</c:v>
                </c:pt>
                <c:pt idx="27">
                  <c:v>43768</c:v>
                </c:pt>
                <c:pt idx="28">
                  <c:v>43769</c:v>
                </c:pt>
                <c:pt idx="29">
                  <c:v>43771</c:v>
                </c:pt>
                <c:pt idx="30">
                  <c:v>43772</c:v>
                </c:pt>
                <c:pt idx="31">
                  <c:v>43773</c:v>
                </c:pt>
                <c:pt idx="32">
                  <c:v>43774</c:v>
                </c:pt>
                <c:pt idx="33">
                  <c:v>43775</c:v>
                </c:pt>
                <c:pt idx="34">
                  <c:v>43776</c:v>
                </c:pt>
                <c:pt idx="35">
                  <c:v>43777</c:v>
                </c:pt>
                <c:pt idx="36">
                  <c:v>43778</c:v>
                </c:pt>
                <c:pt idx="37">
                  <c:v>43780</c:v>
                </c:pt>
                <c:pt idx="38">
                  <c:v>43782</c:v>
                </c:pt>
                <c:pt idx="39">
                  <c:v>43783</c:v>
                </c:pt>
                <c:pt idx="40">
                  <c:v>43785</c:v>
                </c:pt>
                <c:pt idx="41">
                  <c:v>43786</c:v>
                </c:pt>
                <c:pt idx="42">
                  <c:v>43788</c:v>
                </c:pt>
                <c:pt idx="43">
                  <c:v>43789</c:v>
                </c:pt>
                <c:pt idx="44">
                  <c:v>43790</c:v>
                </c:pt>
                <c:pt idx="45">
                  <c:v>43792</c:v>
                </c:pt>
                <c:pt idx="46">
                  <c:v>43794</c:v>
                </c:pt>
                <c:pt idx="47">
                  <c:v>43796</c:v>
                </c:pt>
                <c:pt idx="48">
                  <c:v>43799</c:v>
                </c:pt>
                <c:pt idx="49">
                  <c:v>43802</c:v>
                </c:pt>
                <c:pt idx="50">
                  <c:v>43805</c:v>
                </c:pt>
                <c:pt idx="51">
                  <c:v>43806</c:v>
                </c:pt>
                <c:pt idx="52">
                  <c:v>43808</c:v>
                </c:pt>
                <c:pt idx="53">
                  <c:v>43809</c:v>
                </c:pt>
                <c:pt idx="54">
                  <c:v>43810</c:v>
                </c:pt>
                <c:pt idx="55">
                  <c:v>43812</c:v>
                </c:pt>
                <c:pt idx="56">
                  <c:v>43813</c:v>
                </c:pt>
                <c:pt idx="57">
                  <c:v>43816</c:v>
                </c:pt>
                <c:pt idx="58">
                  <c:v>43818</c:v>
                </c:pt>
                <c:pt idx="59">
                  <c:v>43820</c:v>
                </c:pt>
                <c:pt idx="60">
                  <c:v>43823</c:v>
                </c:pt>
                <c:pt idx="61">
                  <c:v>43824</c:v>
                </c:pt>
                <c:pt idx="62">
                  <c:v>43826</c:v>
                </c:pt>
                <c:pt idx="63">
                  <c:v>43827</c:v>
                </c:pt>
                <c:pt idx="64">
                  <c:v>43830</c:v>
                </c:pt>
              </c:numCache>
            </c:numRef>
          </c:cat>
          <c:val>
            <c:numRef>
              <c:f>'23-24'!$B$207:$B$271</c:f>
              <c:numCache>
                <c:formatCode>General</c:formatCode>
                <c:ptCount val="65"/>
                <c:pt idx="0">
                  <c:v>0.8</c:v>
                </c:pt>
                <c:pt idx="1">
                  <c:v>1.3</c:v>
                </c:pt>
                <c:pt idx="2">
                  <c:v>0.8</c:v>
                </c:pt>
                <c:pt idx="3">
                  <c:v>0</c:v>
                </c:pt>
                <c:pt idx="4">
                  <c:v>0.6</c:v>
                </c:pt>
                <c:pt idx="5">
                  <c:v>5.8</c:v>
                </c:pt>
                <c:pt idx="6">
                  <c:v>0</c:v>
                </c:pt>
                <c:pt idx="7">
                  <c:v>0.6</c:v>
                </c:pt>
                <c:pt idx="8">
                  <c:v>0</c:v>
                </c:pt>
                <c:pt idx="9">
                  <c:v>4</c:v>
                </c:pt>
                <c:pt idx="10">
                  <c:v>0.2</c:v>
                </c:pt>
                <c:pt idx="11">
                  <c:v>6.7</c:v>
                </c:pt>
                <c:pt idx="12">
                  <c:v>16</c:v>
                </c:pt>
                <c:pt idx="13">
                  <c:v>11</c:v>
                </c:pt>
                <c:pt idx="14">
                  <c:v>4</c:v>
                </c:pt>
                <c:pt idx="15">
                  <c:v>0</c:v>
                </c:pt>
                <c:pt idx="16">
                  <c:v>0</c:v>
                </c:pt>
                <c:pt idx="17">
                  <c:v>0.2</c:v>
                </c:pt>
                <c:pt idx="18">
                  <c:v>0</c:v>
                </c:pt>
                <c:pt idx="19">
                  <c:v>6.3</c:v>
                </c:pt>
                <c:pt idx="20">
                  <c:v>6</c:v>
                </c:pt>
                <c:pt idx="21">
                  <c:v>0.79999999999999993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6</c:v>
                </c:pt>
                <c:pt idx="28">
                  <c:v>1.5999999999999999</c:v>
                </c:pt>
                <c:pt idx="29">
                  <c:v>0.8</c:v>
                </c:pt>
                <c:pt idx="30">
                  <c:v>6.3</c:v>
                </c:pt>
                <c:pt idx="31">
                  <c:v>1</c:v>
                </c:pt>
                <c:pt idx="32">
                  <c:v>7.3</c:v>
                </c:pt>
                <c:pt idx="33">
                  <c:v>10</c:v>
                </c:pt>
                <c:pt idx="34">
                  <c:v>13.6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0.2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13.8</c:v>
                </c:pt>
                <c:pt idx="49">
                  <c:v>1.4</c:v>
                </c:pt>
                <c:pt idx="50">
                  <c:v>1.4</c:v>
                </c:pt>
                <c:pt idx="51">
                  <c:v>0.79999999999999993</c:v>
                </c:pt>
                <c:pt idx="52">
                  <c:v>1.3</c:v>
                </c:pt>
                <c:pt idx="53">
                  <c:v>1.5</c:v>
                </c:pt>
                <c:pt idx="54">
                  <c:v>0.4</c:v>
                </c:pt>
                <c:pt idx="55">
                  <c:v>0</c:v>
                </c:pt>
                <c:pt idx="56">
                  <c:v>0.8</c:v>
                </c:pt>
                <c:pt idx="57">
                  <c:v>5.3999999999999995</c:v>
                </c:pt>
                <c:pt idx="58">
                  <c:v>1</c:v>
                </c:pt>
                <c:pt idx="59">
                  <c:v>0.1</c:v>
                </c:pt>
                <c:pt idx="60">
                  <c:v>7.5</c:v>
                </c:pt>
                <c:pt idx="61">
                  <c:v>0.1</c:v>
                </c:pt>
                <c:pt idx="62">
                  <c:v>8</c:v>
                </c:pt>
                <c:pt idx="63">
                  <c:v>1</c:v>
                </c:pt>
                <c:pt idx="64">
                  <c:v>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FF-4908-A82F-2C960FD45E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7360744"/>
        <c:axId val="557360416"/>
      </c:areaChart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'23-24'!$A$207:$A$271</c:f>
              <c:numCache>
                <c:formatCode>m/d/yyyy</c:formatCode>
                <c:ptCount val="65"/>
                <c:pt idx="0">
                  <c:v>43731</c:v>
                </c:pt>
                <c:pt idx="1">
                  <c:v>43733</c:v>
                </c:pt>
                <c:pt idx="2">
                  <c:v>43734</c:v>
                </c:pt>
                <c:pt idx="3">
                  <c:v>43735</c:v>
                </c:pt>
                <c:pt idx="4">
                  <c:v>43736</c:v>
                </c:pt>
                <c:pt idx="5">
                  <c:v>43738</c:v>
                </c:pt>
                <c:pt idx="6">
                  <c:v>43740</c:v>
                </c:pt>
                <c:pt idx="7">
                  <c:v>43741</c:v>
                </c:pt>
                <c:pt idx="8">
                  <c:v>43743</c:v>
                </c:pt>
                <c:pt idx="9">
                  <c:v>43745</c:v>
                </c:pt>
                <c:pt idx="10">
                  <c:v>43746</c:v>
                </c:pt>
                <c:pt idx="11">
                  <c:v>43747</c:v>
                </c:pt>
                <c:pt idx="12">
                  <c:v>43748</c:v>
                </c:pt>
                <c:pt idx="13">
                  <c:v>43749</c:v>
                </c:pt>
                <c:pt idx="14">
                  <c:v>43750</c:v>
                </c:pt>
                <c:pt idx="15">
                  <c:v>43752</c:v>
                </c:pt>
                <c:pt idx="16">
                  <c:v>43753</c:v>
                </c:pt>
                <c:pt idx="17">
                  <c:v>43756</c:v>
                </c:pt>
                <c:pt idx="18">
                  <c:v>43757</c:v>
                </c:pt>
                <c:pt idx="19">
                  <c:v>43759</c:v>
                </c:pt>
                <c:pt idx="20">
                  <c:v>43760</c:v>
                </c:pt>
                <c:pt idx="21">
                  <c:v>43761</c:v>
                </c:pt>
                <c:pt idx="22">
                  <c:v>43762</c:v>
                </c:pt>
                <c:pt idx="23">
                  <c:v>43763</c:v>
                </c:pt>
                <c:pt idx="24">
                  <c:v>43764</c:v>
                </c:pt>
                <c:pt idx="25">
                  <c:v>43765</c:v>
                </c:pt>
                <c:pt idx="26">
                  <c:v>43766</c:v>
                </c:pt>
                <c:pt idx="27">
                  <c:v>43768</c:v>
                </c:pt>
                <c:pt idx="28">
                  <c:v>43769</c:v>
                </c:pt>
                <c:pt idx="29">
                  <c:v>43771</c:v>
                </c:pt>
                <c:pt idx="30">
                  <c:v>43772</c:v>
                </c:pt>
                <c:pt idx="31">
                  <c:v>43773</c:v>
                </c:pt>
                <c:pt idx="32">
                  <c:v>43774</c:v>
                </c:pt>
                <c:pt idx="33">
                  <c:v>43775</c:v>
                </c:pt>
                <c:pt idx="34">
                  <c:v>43776</c:v>
                </c:pt>
                <c:pt idx="35">
                  <c:v>43777</c:v>
                </c:pt>
                <c:pt idx="36">
                  <c:v>43778</c:v>
                </c:pt>
                <c:pt idx="37">
                  <c:v>43780</c:v>
                </c:pt>
                <c:pt idx="38">
                  <c:v>43782</c:v>
                </c:pt>
                <c:pt idx="39">
                  <c:v>43783</c:v>
                </c:pt>
                <c:pt idx="40">
                  <c:v>43785</c:v>
                </c:pt>
                <c:pt idx="41">
                  <c:v>43786</c:v>
                </c:pt>
                <c:pt idx="42">
                  <c:v>43788</c:v>
                </c:pt>
                <c:pt idx="43">
                  <c:v>43789</c:v>
                </c:pt>
                <c:pt idx="44">
                  <c:v>43790</c:v>
                </c:pt>
                <c:pt idx="45">
                  <c:v>43792</c:v>
                </c:pt>
                <c:pt idx="46">
                  <c:v>43794</c:v>
                </c:pt>
                <c:pt idx="47">
                  <c:v>43796</c:v>
                </c:pt>
                <c:pt idx="48">
                  <c:v>43799</c:v>
                </c:pt>
                <c:pt idx="49">
                  <c:v>43802</c:v>
                </c:pt>
                <c:pt idx="50">
                  <c:v>43805</c:v>
                </c:pt>
                <c:pt idx="51">
                  <c:v>43806</c:v>
                </c:pt>
                <c:pt idx="52">
                  <c:v>43808</c:v>
                </c:pt>
                <c:pt idx="53">
                  <c:v>43809</c:v>
                </c:pt>
                <c:pt idx="54">
                  <c:v>43810</c:v>
                </c:pt>
                <c:pt idx="55">
                  <c:v>43812</c:v>
                </c:pt>
                <c:pt idx="56">
                  <c:v>43813</c:v>
                </c:pt>
                <c:pt idx="57">
                  <c:v>43816</c:v>
                </c:pt>
                <c:pt idx="58">
                  <c:v>43818</c:v>
                </c:pt>
                <c:pt idx="59">
                  <c:v>43820</c:v>
                </c:pt>
                <c:pt idx="60">
                  <c:v>43823</c:v>
                </c:pt>
                <c:pt idx="61">
                  <c:v>43824</c:v>
                </c:pt>
                <c:pt idx="62">
                  <c:v>43826</c:v>
                </c:pt>
                <c:pt idx="63">
                  <c:v>43827</c:v>
                </c:pt>
                <c:pt idx="64">
                  <c:v>43830</c:v>
                </c:pt>
              </c:numCache>
            </c:numRef>
          </c:xVal>
          <c:yVal>
            <c:numRef>
              <c:f>'23-24'!$E$207:$E$271</c:f>
              <c:numCache>
                <c:formatCode>General</c:formatCode>
                <c:ptCount val="65"/>
                <c:pt idx="0">
                  <c:v>6.8500000000000005E-2</c:v>
                </c:pt>
                <c:pt idx="1">
                  <c:v>5.8500000000000003E-2</c:v>
                </c:pt>
                <c:pt idx="2">
                  <c:v>2.75E-2</c:v>
                </c:pt>
                <c:pt idx="3">
                  <c:v>2.5999999999999999E-2</c:v>
                </c:pt>
                <c:pt idx="4">
                  <c:v>2.5749999999999999E-2</c:v>
                </c:pt>
                <c:pt idx="5">
                  <c:v>8.5250000000000006E-2</c:v>
                </c:pt>
                <c:pt idx="6">
                  <c:v>3.175E-2</c:v>
                </c:pt>
                <c:pt idx="7">
                  <c:v>2.775E-2</c:v>
                </c:pt>
                <c:pt idx="8">
                  <c:v>5.1999999999999998E-2</c:v>
                </c:pt>
                <c:pt idx="9">
                  <c:v>4.9000000000000002E-2</c:v>
                </c:pt>
                <c:pt idx="10">
                  <c:v>7.7249999999999999E-2</c:v>
                </c:pt>
                <c:pt idx="11">
                  <c:v>6.9750000000000006E-2</c:v>
                </c:pt>
                <c:pt idx="12">
                  <c:v>4.8000000000000001E-2</c:v>
                </c:pt>
                <c:pt idx="13">
                  <c:v>0.1555</c:v>
                </c:pt>
                <c:pt idx="14">
                  <c:v>0.20574999999999999</c:v>
                </c:pt>
                <c:pt idx="15">
                  <c:v>0.35399999999999998</c:v>
                </c:pt>
                <c:pt idx="16">
                  <c:v>0.14050000000000001</c:v>
                </c:pt>
                <c:pt idx="17">
                  <c:v>0.26100000000000001</c:v>
                </c:pt>
                <c:pt idx="18">
                  <c:v>0.1195</c:v>
                </c:pt>
                <c:pt idx="19">
                  <c:v>5.1499999999999997E-2</c:v>
                </c:pt>
                <c:pt idx="20">
                  <c:v>4.7750000000000001E-2</c:v>
                </c:pt>
                <c:pt idx="21">
                  <c:v>5.2249999999999998E-2</c:v>
                </c:pt>
                <c:pt idx="22">
                  <c:v>5.3999999999999999E-2</c:v>
                </c:pt>
                <c:pt idx="23">
                  <c:v>0.05</c:v>
                </c:pt>
                <c:pt idx="24">
                  <c:v>4.8750000000000002E-2</c:v>
                </c:pt>
                <c:pt idx="25">
                  <c:v>5.1999999999999998E-2</c:v>
                </c:pt>
                <c:pt idx="26">
                  <c:v>5.6500000000000002E-2</c:v>
                </c:pt>
                <c:pt idx="27">
                  <c:v>0</c:v>
                </c:pt>
                <c:pt idx="28">
                  <c:v>0.19800000000000001</c:v>
                </c:pt>
                <c:pt idx="29">
                  <c:v>0.1925</c:v>
                </c:pt>
                <c:pt idx="30">
                  <c:v>8.9749999999999996E-2</c:v>
                </c:pt>
                <c:pt idx="31">
                  <c:v>0.1045</c:v>
                </c:pt>
                <c:pt idx="32">
                  <c:v>9.2999999999999999E-2</c:v>
                </c:pt>
                <c:pt idx="33">
                  <c:v>7.8E-2</c:v>
                </c:pt>
                <c:pt idx="34">
                  <c:v>0.10050000000000001</c:v>
                </c:pt>
                <c:pt idx="35">
                  <c:v>0.34025</c:v>
                </c:pt>
                <c:pt idx="36">
                  <c:v>0.73699999999999999</c:v>
                </c:pt>
                <c:pt idx="37">
                  <c:v>0.40450000000000003</c:v>
                </c:pt>
                <c:pt idx="38">
                  <c:v>0.74650000000000005</c:v>
                </c:pt>
                <c:pt idx="39">
                  <c:v>0.56499999999999995</c:v>
                </c:pt>
                <c:pt idx="40">
                  <c:v>1.131</c:v>
                </c:pt>
                <c:pt idx="41">
                  <c:v>1.04725</c:v>
                </c:pt>
                <c:pt idx="42">
                  <c:v>0.53825000000000001</c:v>
                </c:pt>
                <c:pt idx="43">
                  <c:v>0.52200000000000002</c:v>
                </c:pt>
                <c:pt idx="44">
                  <c:v>0.49149999999999999</c:v>
                </c:pt>
                <c:pt idx="45">
                  <c:v>0</c:v>
                </c:pt>
                <c:pt idx="46">
                  <c:v>0.95499999999999996</c:v>
                </c:pt>
                <c:pt idx="47">
                  <c:v>0.88400000000000001</c:v>
                </c:pt>
                <c:pt idx="48">
                  <c:v>1.20825</c:v>
                </c:pt>
                <c:pt idx="49">
                  <c:v>1.0529999999999999</c:v>
                </c:pt>
                <c:pt idx="50">
                  <c:v>0.94374999999999998</c:v>
                </c:pt>
                <c:pt idx="51">
                  <c:v>0.29375000000000001</c:v>
                </c:pt>
                <c:pt idx="52">
                  <c:v>0.57599999999999996</c:v>
                </c:pt>
                <c:pt idx="53">
                  <c:v>0.25624999999999998</c:v>
                </c:pt>
                <c:pt idx="54">
                  <c:v>0.46</c:v>
                </c:pt>
                <c:pt idx="55">
                  <c:v>0.23025000000000001</c:v>
                </c:pt>
                <c:pt idx="56">
                  <c:v>0.24274999999999999</c:v>
                </c:pt>
                <c:pt idx="57">
                  <c:v>0.70825000000000005</c:v>
                </c:pt>
                <c:pt idx="58">
                  <c:v>0.39074999999999999</c:v>
                </c:pt>
                <c:pt idx="59">
                  <c:v>0.63349999999999995</c:v>
                </c:pt>
                <c:pt idx="60">
                  <c:v>0.72575000000000001</c:v>
                </c:pt>
                <c:pt idx="61">
                  <c:v>0.377</c:v>
                </c:pt>
                <c:pt idx="62">
                  <c:v>0.53149999999999997</c:v>
                </c:pt>
                <c:pt idx="63">
                  <c:v>0.56799999999999995</c:v>
                </c:pt>
                <c:pt idx="64">
                  <c:v>2.0790000000000002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8FF-4908-A82F-2C960FD45E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4007048"/>
        <c:axId val="674007376"/>
      </c:scatterChart>
      <c:valAx>
        <c:axId val="674007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Дата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74007376"/>
        <c:crosses val="autoZero"/>
        <c:crossBetween val="midCat"/>
      </c:valAx>
      <c:valAx>
        <c:axId val="674007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мм</a:t>
                </a:r>
              </a:p>
            </c:rich>
          </c:tx>
          <c:layout>
            <c:manualLayout>
              <c:xMode val="edge"/>
              <c:yMode val="edge"/>
              <c:x val="2.447563035070266E-2"/>
              <c:y val="0.4694373919978732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74007048"/>
        <c:crosses val="autoZero"/>
        <c:crossBetween val="midCat"/>
      </c:valAx>
      <c:valAx>
        <c:axId val="55736041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57360744"/>
        <c:crosses val="max"/>
        <c:crossBetween val="between"/>
      </c:valAx>
      <c:dateAx>
        <c:axId val="557360744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557360416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7.1808629759605933E-2"/>
          <c:y val="0.92033962514954137"/>
          <c:w val="0.2274670402078238"/>
          <c:h val="7.12195932473747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 algn="ctr">
        <a:defRPr lang="en-US" sz="9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5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5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25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25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25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jpe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F9A851-6D89-40DE-A473-8642FAB9718E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754438" y="857250"/>
            <a:ext cx="16351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50156D-6DA1-4AC1-B39B-2783479DEA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2822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78602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1pPr>
    <a:lvl2pPr marL="1239301" algn="l" defTabSz="2478602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2pPr>
    <a:lvl3pPr marL="2478602" algn="l" defTabSz="2478602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3pPr>
    <a:lvl4pPr marL="3717909" algn="l" defTabSz="2478602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4pPr>
    <a:lvl5pPr marL="4957210" algn="l" defTabSz="2478602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5pPr>
    <a:lvl6pPr marL="6196514" algn="l" defTabSz="2478602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6pPr>
    <a:lvl7pPr marL="7435818" algn="l" defTabSz="2478602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7pPr>
    <a:lvl8pPr marL="8675119" algn="l" defTabSz="2478602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8pPr>
    <a:lvl9pPr marL="9914423" algn="l" defTabSz="2478602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8270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3181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4971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632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622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077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030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760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636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8207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708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49EA8-146C-4D17-9C79-44CEE592B01A}" type="datetimeFigureOut">
              <a:rPr lang="ru-RU" smtClean="0"/>
              <a:t>13.02.2020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D3582-8A52-43E7-8529-735D452BBB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39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chart" Target="../charts/chart5.xml"/><Relationship Id="rId18" Type="http://schemas.openxmlformats.org/officeDocument/2006/relationships/image" Target="../media/image8.png"/><Relationship Id="rId3" Type="http://schemas.openxmlformats.org/officeDocument/2006/relationships/image" Target="../media/image2.png"/><Relationship Id="rId21" Type="http://schemas.openxmlformats.org/officeDocument/2006/relationships/image" Target="../media/image11.png"/><Relationship Id="rId7" Type="http://schemas.openxmlformats.org/officeDocument/2006/relationships/image" Target="../media/image6.png"/><Relationship Id="rId12" Type="http://schemas.openxmlformats.org/officeDocument/2006/relationships/chart" Target="../charts/chart4.xml"/><Relationship Id="rId17" Type="http://schemas.openxmlformats.org/officeDocument/2006/relationships/chart" Target="../charts/chart9.xml"/><Relationship Id="rId2" Type="http://schemas.openxmlformats.org/officeDocument/2006/relationships/image" Target="../media/image1.emf"/><Relationship Id="rId16" Type="http://schemas.openxmlformats.org/officeDocument/2006/relationships/chart" Target="../charts/chart8.xml"/><Relationship Id="rId20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11" Type="http://schemas.openxmlformats.org/officeDocument/2006/relationships/chart" Target="../charts/chart3.xml"/><Relationship Id="rId5" Type="http://schemas.openxmlformats.org/officeDocument/2006/relationships/image" Target="../media/image4.png"/><Relationship Id="rId15" Type="http://schemas.openxmlformats.org/officeDocument/2006/relationships/chart" Target="../charts/chart7.xml"/><Relationship Id="rId10" Type="http://schemas.openxmlformats.org/officeDocument/2006/relationships/chart" Target="../charts/chart2.xml"/><Relationship Id="rId19" Type="http://schemas.openxmlformats.org/officeDocument/2006/relationships/image" Target="../media/image9.emf"/><Relationship Id="rId4" Type="http://schemas.openxmlformats.org/officeDocument/2006/relationships/image" Target="../media/image3.jpeg"/><Relationship Id="rId9" Type="http://schemas.openxmlformats.org/officeDocument/2006/relationships/chart" Target="../charts/chart1.xml"/><Relationship Id="rId14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52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441" y="6697487"/>
            <a:ext cx="4767544" cy="29300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2" name="Рисунок 61"/>
          <p:cNvPicPr>
            <a:picLocks noChangeAspect="1"/>
          </p:cNvPicPr>
          <p:nvPr/>
        </p:nvPicPr>
        <p:blipFill rotWithShape="1">
          <a:blip r:embed="rId3"/>
          <a:srcRect l="56120" t="45193" r="10825" b="30486"/>
          <a:stretch/>
        </p:blipFill>
        <p:spPr>
          <a:xfrm>
            <a:off x="13083261" y="17557166"/>
            <a:ext cx="5883399" cy="24349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7338" y="1022367"/>
            <a:ext cx="14432162" cy="2312418"/>
          </a:xfrm>
        </p:spPr>
        <p:txBody>
          <a:bodyPr>
            <a:normAutofit fontScale="90000"/>
          </a:bodyPr>
          <a:lstStyle/>
          <a:p>
            <a:r>
              <a:rPr lang="ru-RU" dirty="0"/>
              <a:t>Водный режим модельных почв Больших лизиметров почвенного стационара МГУ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A35D55-4F53-48C8-B474-2CA5BC79AD3C}"/>
              </a:ext>
            </a:extLst>
          </p:cNvPr>
          <p:cNvSpPr txBox="1"/>
          <p:nvPr/>
        </p:nvSpPr>
        <p:spPr>
          <a:xfrm>
            <a:off x="12640461" y="4060517"/>
            <a:ext cx="85307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b="1" dirty="0">
                <a:solidFill>
                  <a:schemeClr val="accent6">
                    <a:lumMod val="50000"/>
                  </a:schemeClr>
                </a:solidFill>
                <a:latin typeface="Century Gothic" panose="020B0502020202020204" pitchFamily="34" charset="0"/>
              </a:rPr>
              <a:t>Объектами исследования </a:t>
            </a:r>
            <a:r>
              <a:rPr lang="ru-RU" sz="12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стали Большие лизиметры почвенного стационара МГУ.</a:t>
            </a:r>
          </a:p>
          <a:p>
            <a:r>
              <a:rPr lang="ru-RU" sz="12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Лизиметрические установки используются в экспериментальном почвоведении главным образом для изучения водного баланса почвы и исследований выноса различных веществ и ионов из отдельных почвенных горизонтов или всего почвенного профиля.</a:t>
            </a:r>
          </a:p>
          <a:p>
            <a:r>
              <a:rPr lang="ru-RU" sz="12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Одной из причин почему для плантажа была выбрана именно дерново-подзолистая почва является тот факт, что в первой половине двадцатого века эти почвы активно вовлекались в сельскохозяйственное использование. Со временем возникла проблема повышения плодородности этих почв с целью получения более высоких урожаев. Повышения урожаев за счет интенсификации производства, в частности, добиваются созданием более оптимальных свойств пахотных почв посредством ее обработки с\х орудиями. Однако частая обработка почвы экономически не выгодна, помимо этого она так же может приводить к деградации структуры и переуплотнению. По этой причине сокращение числа обработок почвы (числа проходов техники) – одно из важнейших направлений в современном интенсивном земледелии.</a:t>
            </a:r>
          </a:p>
          <a:p>
            <a:r>
              <a:rPr lang="ru-RU" sz="12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Уменьшения числа проходов техники при обработке дерново-подзолистых почв предполагалось достичь за счет создания глубокого плодородного слоя. Разработанные мелиоративные методы делились на две группы: проводимые путем одноразового углубления пахотной толщи (вспашка по Мальцеву, </a:t>
            </a:r>
            <a:r>
              <a:rPr lang="ru-RU" sz="1200" b="1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Бушинскому</a:t>
            </a:r>
            <a:r>
              <a:rPr lang="ru-RU" sz="12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) или взаимного перемещения генетических горизонтов (вспашка по Мосолову). Для оценки эффективности применения каждого из этих методов и предлагалось проведение лизиметрического эксперимента.</a:t>
            </a:r>
          </a:p>
          <a:p>
            <a:r>
              <a:rPr lang="ru-RU" sz="12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Предполагалось, что на месте </a:t>
            </a:r>
            <a:r>
              <a:rPr lang="ru-RU" sz="1200" b="1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плантажированных</a:t>
            </a:r>
            <a:r>
              <a:rPr lang="ru-RU" sz="12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 почв, по прошествии времени, возникнет более окультуренный вариант, отличный по своим свойствам от исходной дерново-подзолистой почвы и отличающийся направленностью эволюционных процессов (</a:t>
            </a:r>
            <a:r>
              <a:rPr lang="ru-RU" sz="1200" b="1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Умарова</a:t>
            </a:r>
            <a:r>
              <a:rPr lang="ru-RU" sz="12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, 2011).</a:t>
            </a:r>
          </a:p>
          <a:p>
            <a:endParaRPr lang="en-US" sz="1200" b="1" dirty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2" descr="https://psv4.userapi.com/c848136/u701586/docs/d13/4fba3d56b933/lizimetryOLD.jpg?extra=kiwlXNlbZ2Da2eIHqjbv5JLrrELz0BY0j8QcaVsREetSkSCJe_mRr7Bi37A6kkeocVE3YE7jll9Tx-c1VB4eJpuuOmJC_FRd-WXH8Hvt9-RqiTIIdKOWHmDespz7qZfUKJBR2wU6QrvOZPIYrxc">
            <a:extLst>
              <a:ext uri="{FF2B5EF4-FFF2-40B4-BE49-F238E27FC236}">
                <a16:creationId xmlns:a16="http://schemas.microsoft.com/office/drawing/2014/main" id="{D6BBEE63-07CC-48B2-A525-945A89CCA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2403" y="4289277"/>
            <a:ext cx="4466580" cy="27901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77618" y="8049361"/>
            <a:ext cx="3450635" cy="33530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A35D55-4F53-48C8-B474-2CA5BC79AD3C}"/>
              </a:ext>
            </a:extLst>
          </p:cNvPr>
          <p:cNvSpPr txBox="1"/>
          <p:nvPr/>
        </p:nvSpPr>
        <p:spPr>
          <a:xfrm>
            <a:off x="15448240" y="8532773"/>
            <a:ext cx="56429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b="1" dirty="0">
                <a:solidFill>
                  <a:schemeClr val="accent6">
                    <a:lumMod val="50000"/>
                  </a:schemeClr>
                </a:solidFill>
                <a:latin typeface="Century Gothic" panose="020B0502020202020204" pitchFamily="34" charset="0"/>
              </a:rPr>
              <a:t>Конструкция лизиметрических установок</a:t>
            </a:r>
          </a:p>
          <a:p>
            <a:endParaRPr lang="ru-RU" sz="1200" b="1" dirty="0">
              <a:solidFill>
                <a:schemeClr val="accent6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r>
              <a:rPr lang="ru-RU" sz="1200" b="1" dirty="0">
                <a:latin typeface="Century Gothic" panose="020B0502020202020204" pitchFamily="34" charset="0"/>
              </a:rPr>
              <a:t>В 1960 г. было начато строительство </a:t>
            </a:r>
            <a:r>
              <a:rPr lang="ru-RU" sz="1200" b="1" dirty="0" err="1">
                <a:latin typeface="Century Gothic" panose="020B0502020202020204" pitchFamily="34" charset="0"/>
              </a:rPr>
              <a:t>лизиметрическиой</a:t>
            </a:r>
            <a:r>
              <a:rPr lang="ru-RU" sz="1200" b="1" dirty="0">
                <a:latin typeface="Century Gothic" panose="020B0502020202020204" pitchFamily="34" charset="0"/>
              </a:rPr>
              <a:t> станции на почвенном стационар МГУ. Для этого были сооружены 48 бункера из цемента объемом 8м2 х 1.75м , расположенных в два ряда. Лизиметры разделены между собой стенкой в 0,5 м. Внутренняя поверхность покрыта гидроизоляционным материалом - </a:t>
            </a:r>
            <a:r>
              <a:rPr lang="ru-RU" sz="1200" b="1" dirty="0" err="1">
                <a:latin typeface="Century Gothic" panose="020B0502020202020204" pitchFamily="34" charset="0"/>
              </a:rPr>
              <a:t>брезолом</a:t>
            </a:r>
            <a:r>
              <a:rPr lang="ru-RU" sz="1200" b="1" dirty="0">
                <a:latin typeface="Century Gothic" panose="020B0502020202020204" pitchFamily="34" charset="0"/>
              </a:rPr>
              <a:t>, затем выложена кислотоупорными плитками на битуме. Дно лизиметров имеет уклон в сторону общей стенки. В дно каждого лизиметра вставлена воронка диаметром в 25 см с трубкой, отходящей в галерею под лизиметрами, где производится сбор и автоматизированная регистрация объемов фильтрационных вод.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A35D55-4F53-48C8-B474-2CA5BC79AD3C}"/>
              </a:ext>
            </a:extLst>
          </p:cNvPr>
          <p:cNvSpPr txBox="1"/>
          <p:nvPr/>
        </p:nvSpPr>
        <p:spPr>
          <a:xfrm>
            <a:off x="12783010" y="11308428"/>
            <a:ext cx="644650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b="1" dirty="0">
                <a:solidFill>
                  <a:schemeClr val="accent6">
                    <a:lumMod val="50000"/>
                  </a:schemeClr>
                </a:solidFill>
                <a:latin typeface="Century Gothic" panose="020B0502020202020204" pitchFamily="34" charset="0"/>
              </a:rPr>
              <a:t>Описание лизиметрических почв</a:t>
            </a:r>
          </a:p>
          <a:p>
            <a:r>
              <a:rPr lang="ru-RU" sz="1200" b="1" dirty="0">
                <a:latin typeface="Century Gothic" panose="020B0502020202020204" pitchFamily="34" charset="0"/>
              </a:rPr>
              <a:t>20 лизиметров  заполнены до 150 см дерново-подзолистой среднесуглинистой почвой, ниже располагается 25-см песчано-гравийный слой. </a:t>
            </a:r>
          </a:p>
          <a:p>
            <a:r>
              <a:rPr lang="ru-RU" sz="1200" b="1" dirty="0">
                <a:latin typeface="Century Gothic" panose="020B0502020202020204" pitchFamily="34" charset="0"/>
              </a:rPr>
              <a:t>Почвенные слои расположены в соответствие с различными способами мелиоративной обработки, и имеют 4-кратную повторность. Почва была привезена из Подольского района Московской области и помещена в лизиметры по горизонтам. Имеются следующие варианты мелиоративной обработки с соответствующими строениями почвенного профиля</a:t>
            </a:r>
            <a:r>
              <a:rPr lang="ru-RU" sz="1200" b="1" dirty="0" smtClean="0">
                <a:latin typeface="Century Gothic" panose="020B0502020202020204" pitchFamily="34" charset="0"/>
              </a:rPr>
              <a:t>.</a:t>
            </a:r>
          </a:p>
          <a:p>
            <a:endParaRPr lang="ru-RU" sz="1200" b="1" dirty="0" smtClean="0">
              <a:latin typeface="Century Gothic" panose="020B0502020202020204" pitchFamily="34" charset="0"/>
            </a:endParaRPr>
          </a:p>
          <a:p>
            <a:endParaRPr lang="ru-RU" sz="1200" b="1" dirty="0">
              <a:latin typeface="Century Gothic" panose="020B0502020202020204" pitchFamily="34" charset="0"/>
            </a:endParaRPr>
          </a:p>
          <a:p>
            <a:pPr marL="228600" indent="-228600">
              <a:buAutoNum type="arabicPeriod"/>
            </a:pPr>
            <a:r>
              <a:rPr lang="ru-RU" sz="1200" b="1" dirty="0" smtClean="0">
                <a:latin typeface="Century Gothic" panose="020B0502020202020204" pitchFamily="34" charset="0"/>
              </a:rPr>
              <a:t>Сверхглубокая </a:t>
            </a:r>
            <a:r>
              <a:rPr lang="ru-RU" sz="1200" b="1" dirty="0">
                <a:latin typeface="Century Gothic" panose="020B0502020202020204" pitchFamily="34" charset="0"/>
              </a:rPr>
              <a:t>вспашка по Мальцеву без оборачивания пласта (лиз.5,6</a:t>
            </a:r>
            <a:r>
              <a:rPr lang="ru-RU" sz="1200" b="1" dirty="0" smtClean="0">
                <a:latin typeface="Century Gothic" panose="020B0502020202020204" pitchFamily="34" charset="0"/>
              </a:rPr>
              <a:t>).</a:t>
            </a:r>
          </a:p>
          <a:p>
            <a:pPr marL="228600" indent="-228600">
              <a:buAutoNum type="arabicPeriod"/>
            </a:pPr>
            <a:endParaRPr lang="ru-RU" sz="1200" b="1" dirty="0" smtClean="0">
              <a:latin typeface="Century Gothic" panose="020B0502020202020204" pitchFamily="34" charset="0"/>
            </a:endParaRPr>
          </a:p>
          <a:p>
            <a:pPr marL="228600" indent="-228600">
              <a:buAutoNum type="arabicPeriod"/>
            </a:pPr>
            <a:endParaRPr lang="ru-RU" sz="1200" b="1" dirty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2"/>
            </a:pPr>
            <a:r>
              <a:rPr lang="ru-RU" sz="1200" b="1" dirty="0" smtClean="0">
                <a:latin typeface="Century Gothic" panose="020B0502020202020204" pitchFamily="34" charset="0"/>
              </a:rPr>
              <a:t>Глубокий </a:t>
            </a:r>
            <a:r>
              <a:rPr lang="ru-RU" sz="1200" b="1" dirty="0">
                <a:latin typeface="Century Gothic" panose="020B0502020202020204" pitchFamily="34" charset="0"/>
              </a:rPr>
              <a:t>плантаж по </a:t>
            </a:r>
            <a:r>
              <a:rPr lang="ru-RU" sz="1200" b="1" dirty="0" err="1">
                <a:latin typeface="Century Gothic" panose="020B0502020202020204" pitchFamily="34" charset="0"/>
              </a:rPr>
              <a:t>Бушинскому</a:t>
            </a:r>
            <a:r>
              <a:rPr lang="ru-RU" sz="1200" b="1" dirty="0">
                <a:latin typeface="Century Gothic" panose="020B0502020202020204" pitchFamily="34" charset="0"/>
              </a:rPr>
              <a:t>, пахотные слои представлены горизонтом В2, В2(0-43). В1(43-65), А2(65-80), </a:t>
            </a:r>
            <a:r>
              <a:rPr lang="ru-RU" sz="1200" b="1" dirty="0" err="1">
                <a:latin typeface="Century Gothic" panose="020B0502020202020204" pitchFamily="34" charset="0"/>
              </a:rPr>
              <a:t>Апах</a:t>
            </a:r>
            <a:r>
              <a:rPr lang="ru-RU" sz="1200" b="1" dirty="0">
                <a:latin typeface="Century Gothic" panose="020B0502020202020204" pitchFamily="34" charset="0"/>
              </a:rPr>
              <a:t>(80-100), В2(100-120), В3(120-150) – (лиз.7-10); </a:t>
            </a:r>
            <a:endParaRPr lang="ru-RU" sz="1200" b="1" dirty="0" smtClean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2"/>
            </a:pPr>
            <a:endParaRPr lang="ru-RU" sz="1200" b="1" dirty="0" smtClean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2"/>
            </a:pPr>
            <a:endParaRPr lang="ru-RU" sz="1200" b="1" dirty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3"/>
            </a:pPr>
            <a:r>
              <a:rPr lang="ru-RU" sz="1200" b="1" dirty="0" smtClean="0">
                <a:latin typeface="Century Gothic" panose="020B0502020202020204" pitchFamily="34" charset="0"/>
              </a:rPr>
              <a:t>Мелиоративная </a:t>
            </a:r>
            <a:r>
              <a:rPr lang="ru-RU" sz="1200" b="1" dirty="0">
                <a:latin typeface="Century Gothic" panose="020B0502020202020204" pitchFamily="34" charset="0"/>
              </a:rPr>
              <a:t>вспашка по Мосолову, </a:t>
            </a:r>
            <a:r>
              <a:rPr lang="ru-RU" sz="1200" b="1" dirty="0" err="1">
                <a:latin typeface="Century Gothic" panose="020B0502020202020204" pitchFamily="34" charset="0"/>
              </a:rPr>
              <a:t>двухярусная</a:t>
            </a:r>
            <a:r>
              <a:rPr lang="ru-RU" sz="1200" b="1" dirty="0">
                <a:latin typeface="Century Gothic" panose="020B0502020202020204" pitchFamily="34" charset="0"/>
              </a:rPr>
              <a:t> обработка, поверхностный горизонт оборачивается, а горизонты А2 и В1 меняются местами: </a:t>
            </a:r>
            <a:r>
              <a:rPr lang="ru-RU" sz="1200" b="1" dirty="0" err="1">
                <a:latin typeface="Century Gothic" panose="020B0502020202020204" pitchFamily="34" charset="0"/>
              </a:rPr>
              <a:t>Апах</a:t>
            </a:r>
            <a:r>
              <a:rPr lang="ru-RU" sz="1200" b="1" dirty="0">
                <a:latin typeface="Century Gothic" panose="020B0502020202020204" pitchFamily="34" charset="0"/>
              </a:rPr>
              <a:t>(0-20), В1(20-45), А2(45-60), В2(60-120), В3(120-150) – (лиз.11-14</a:t>
            </a:r>
            <a:r>
              <a:rPr lang="ru-RU" sz="1200" b="1" dirty="0" smtClean="0">
                <a:latin typeface="Century Gothic" panose="020B0502020202020204" pitchFamily="34" charset="0"/>
              </a:rPr>
              <a:t>)</a:t>
            </a:r>
          </a:p>
          <a:p>
            <a:pPr marL="228600" indent="-228600">
              <a:buAutoNum type="arabicPeriod" startAt="3"/>
            </a:pPr>
            <a:endParaRPr lang="ru-RU" sz="1200" b="1" dirty="0" smtClean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3"/>
            </a:pPr>
            <a:endParaRPr lang="ru-RU" sz="1200" b="1" dirty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4"/>
            </a:pPr>
            <a:r>
              <a:rPr lang="ru-RU" sz="1200" b="1" dirty="0">
                <a:latin typeface="Century Gothic" panose="020B0502020202020204" pitchFamily="34" charset="0"/>
              </a:rPr>
              <a:t>Мелиоративная вспашка по </a:t>
            </a:r>
            <a:r>
              <a:rPr lang="ru-RU" sz="1200" b="1" dirty="0" err="1">
                <a:latin typeface="Century Gothic" panose="020B0502020202020204" pitchFamily="34" charset="0"/>
              </a:rPr>
              <a:t>Балтяну</a:t>
            </a:r>
            <a:r>
              <a:rPr lang="ru-RU" sz="1200" b="1" dirty="0">
                <a:latin typeface="Century Gothic" panose="020B0502020202020204" pitchFamily="34" charset="0"/>
              </a:rPr>
              <a:t>, </a:t>
            </a:r>
            <a:r>
              <a:rPr lang="ru-RU" sz="1200" b="1" dirty="0" err="1">
                <a:latin typeface="Century Gothic" panose="020B0502020202020204" pitchFamily="34" charset="0"/>
              </a:rPr>
              <a:t>двухярусная</a:t>
            </a:r>
            <a:r>
              <a:rPr lang="ru-RU" sz="1200" b="1" dirty="0">
                <a:latin typeface="Century Gothic" panose="020B0502020202020204" pitchFamily="34" charset="0"/>
              </a:rPr>
              <a:t> обработка - горизонты А2 и В1 перемешиваются и их смесь припахивается к пахотному слою – (лиз.15-18)</a:t>
            </a:r>
          </a:p>
          <a:p>
            <a:pPr marL="228600" indent="-228600">
              <a:buAutoNum type="arabicPeriod" startAt="4"/>
            </a:pPr>
            <a:endParaRPr lang="ru-RU" sz="1200" b="1" dirty="0" smtClean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4"/>
            </a:pPr>
            <a:endParaRPr lang="ru-RU" sz="1200" b="1" dirty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5"/>
            </a:pPr>
            <a:r>
              <a:rPr lang="ru-RU" sz="1200" b="1" dirty="0">
                <a:latin typeface="Century Gothic" panose="020B0502020202020204" pitchFamily="34" charset="0"/>
              </a:rPr>
              <a:t>Глубокая вспашка на 32 см по </a:t>
            </a:r>
            <a:r>
              <a:rPr lang="ru-RU" sz="1200" b="1" dirty="0" err="1">
                <a:latin typeface="Century Gothic" panose="020B0502020202020204" pitchFamily="34" charset="0"/>
              </a:rPr>
              <a:t>Качинскому</a:t>
            </a:r>
            <a:r>
              <a:rPr lang="ru-RU" sz="1200" b="1" dirty="0">
                <a:latin typeface="Century Gothic" panose="020B0502020202020204" pitchFamily="34" charset="0"/>
              </a:rPr>
              <a:t> с </a:t>
            </a:r>
            <a:r>
              <a:rPr lang="ru-RU" sz="1200" b="1" dirty="0" err="1">
                <a:latin typeface="Century Gothic" panose="020B0502020202020204" pitchFamily="34" charset="0"/>
              </a:rPr>
              <a:t>припахиванием</a:t>
            </a:r>
            <a:r>
              <a:rPr lang="ru-RU" sz="1200" b="1" dirty="0">
                <a:latin typeface="Century Gothic" panose="020B0502020202020204" pitchFamily="34" charset="0"/>
              </a:rPr>
              <a:t> горизонта А2 - (лиз.19-22</a:t>
            </a:r>
            <a:r>
              <a:rPr lang="ru-RU" sz="1200" b="1" dirty="0" smtClean="0">
                <a:latin typeface="Century Gothic" panose="020B0502020202020204" pitchFamily="34" charset="0"/>
              </a:rPr>
              <a:t>)</a:t>
            </a:r>
          </a:p>
          <a:p>
            <a:pPr marL="228600" indent="-228600">
              <a:buAutoNum type="arabicPeriod" startAt="5"/>
            </a:pPr>
            <a:endParaRPr lang="ru-RU" sz="1200" b="1" dirty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5"/>
            </a:pPr>
            <a:endParaRPr lang="ru-RU" sz="1200" b="1" dirty="0" smtClean="0">
              <a:latin typeface="Century Gothic" panose="020B0502020202020204" pitchFamily="34" charset="0"/>
            </a:endParaRPr>
          </a:p>
          <a:p>
            <a:pPr marL="228600" indent="-228600">
              <a:buAutoNum type="arabicPeriod" startAt="5"/>
            </a:pPr>
            <a:r>
              <a:rPr lang="ru-RU" sz="1200" b="1" dirty="0" smtClean="0">
                <a:latin typeface="Century Gothic" panose="020B0502020202020204" pitchFamily="34" charset="0"/>
              </a:rPr>
              <a:t> Обычная </a:t>
            </a:r>
            <a:r>
              <a:rPr lang="ru-RU" sz="1200" b="1" dirty="0">
                <a:latin typeface="Century Gothic" panose="020B0502020202020204" pitchFamily="34" charset="0"/>
              </a:rPr>
              <a:t>пахота на 20 см с оборачиванием пахотного слоя (</a:t>
            </a:r>
            <a:r>
              <a:rPr lang="ru-RU" sz="1200" b="1" dirty="0" err="1">
                <a:latin typeface="Century Gothic" panose="020B0502020202020204" pitchFamily="34" charset="0"/>
              </a:rPr>
              <a:t>лиз</a:t>
            </a:r>
            <a:r>
              <a:rPr lang="ru-RU" sz="1200" b="1" dirty="0">
                <a:latin typeface="Century Gothic" panose="020B0502020202020204" pitchFamily="34" charset="0"/>
              </a:rPr>
              <a:t> 23-24). </a:t>
            </a:r>
          </a:p>
        </p:txBody>
      </p:sp>
      <p:sp>
        <p:nvSpPr>
          <p:cNvPr id="15" name="Рамка 14"/>
          <p:cNvSpPr/>
          <p:nvPr/>
        </p:nvSpPr>
        <p:spPr>
          <a:xfrm>
            <a:off x="19487997" y="11066677"/>
            <a:ext cx="554328" cy="643738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002">
            <a:schemeClr val="dk2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6" name="Рамка 15"/>
          <p:cNvSpPr/>
          <p:nvPr/>
        </p:nvSpPr>
        <p:spPr>
          <a:xfrm>
            <a:off x="20163576" y="11052871"/>
            <a:ext cx="554328" cy="643738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002">
            <a:schemeClr val="dk2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7" name="Рамка 16"/>
          <p:cNvSpPr/>
          <p:nvPr/>
        </p:nvSpPr>
        <p:spPr>
          <a:xfrm>
            <a:off x="19498272" y="11719342"/>
            <a:ext cx="554328" cy="643738"/>
          </a:xfrm>
          <a:prstGeom prst="fram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8" name="Рамка 17"/>
          <p:cNvSpPr/>
          <p:nvPr/>
        </p:nvSpPr>
        <p:spPr>
          <a:xfrm>
            <a:off x="20164623" y="11719342"/>
            <a:ext cx="554328" cy="643738"/>
          </a:xfrm>
          <a:prstGeom prst="fram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9" name="Рамка 18"/>
          <p:cNvSpPr/>
          <p:nvPr/>
        </p:nvSpPr>
        <p:spPr>
          <a:xfrm>
            <a:off x="19498272" y="12363080"/>
            <a:ext cx="554328" cy="643738"/>
          </a:xfrm>
          <a:prstGeom prst="fram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0" name="Рамка 19"/>
          <p:cNvSpPr/>
          <p:nvPr/>
        </p:nvSpPr>
        <p:spPr>
          <a:xfrm>
            <a:off x="20164623" y="12363080"/>
            <a:ext cx="554328" cy="643738"/>
          </a:xfrm>
          <a:prstGeom prst="fram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1" name="Рамка 20"/>
          <p:cNvSpPr/>
          <p:nvPr/>
        </p:nvSpPr>
        <p:spPr>
          <a:xfrm>
            <a:off x="19498272" y="13024673"/>
            <a:ext cx="554328" cy="643738"/>
          </a:xfrm>
          <a:prstGeom prst="fram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22" name="Рамка 21"/>
          <p:cNvSpPr/>
          <p:nvPr/>
        </p:nvSpPr>
        <p:spPr>
          <a:xfrm>
            <a:off x="20164623" y="13006818"/>
            <a:ext cx="554328" cy="643738"/>
          </a:xfrm>
          <a:prstGeom prst="fram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23" name="Рамка 22"/>
          <p:cNvSpPr/>
          <p:nvPr/>
        </p:nvSpPr>
        <p:spPr>
          <a:xfrm>
            <a:off x="19498272" y="13650556"/>
            <a:ext cx="554328" cy="643738"/>
          </a:xfrm>
          <a:prstGeom prst="fram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24" name="Рамка 23"/>
          <p:cNvSpPr/>
          <p:nvPr/>
        </p:nvSpPr>
        <p:spPr>
          <a:xfrm>
            <a:off x="20164623" y="13650556"/>
            <a:ext cx="554328" cy="643738"/>
          </a:xfrm>
          <a:prstGeom prst="fram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25" name="Рамка 24"/>
          <p:cNvSpPr/>
          <p:nvPr/>
        </p:nvSpPr>
        <p:spPr>
          <a:xfrm>
            <a:off x="19498272" y="14294294"/>
            <a:ext cx="554328" cy="643738"/>
          </a:xfrm>
          <a:prstGeom prst="fram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26" name="Рамка 25"/>
          <p:cNvSpPr/>
          <p:nvPr/>
        </p:nvSpPr>
        <p:spPr>
          <a:xfrm>
            <a:off x="20164623" y="14294294"/>
            <a:ext cx="554328" cy="643738"/>
          </a:xfrm>
          <a:prstGeom prst="fram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27" name="Рамка 26"/>
          <p:cNvSpPr/>
          <p:nvPr/>
        </p:nvSpPr>
        <p:spPr>
          <a:xfrm>
            <a:off x="19498272" y="14938032"/>
            <a:ext cx="554328" cy="643738"/>
          </a:xfrm>
          <a:prstGeom prst="fram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28" name="Рамка 27"/>
          <p:cNvSpPr/>
          <p:nvPr/>
        </p:nvSpPr>
        <p:spPr>
          <a:xfrm>
            <a:off x="20164623" y="14938032"/>
            <a:ext cx="554328" cy="643738"/>
          </a:xfrm>
          <a:prstGeom prst="fram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29" name="Рамка 28"/>
          <p:cNvSpPr/>
          <p:nvPr/>
        </p:nvSpPr>
        <p:spPr>
          <a:xfrm>
            <a:off x="19498272" y="15599357"/>
            <a:ext cx="554328" cy="573811"/>
          </a:xfrm>
          <a:prstGeom prst="fram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19</a:t>
            </a:r>
          </a:p>
        </p:txBody>
      </p:sp>
      <p:sp>
        <p:nvSpPr>
          <p:cNvPr id="30" name="Рамка 29"/>
          <p:cNvSpPr/>
          <p:nvPr/>
        </p:nvSpPr>
        <p:spPr>
          <a:xfrm>
            <a:off x="20164623" y="15581770"/>
            <a:ext cx="554328" cy="581922"/>
          </a:xfrm>
          <a:prstGeom prst="fram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31" name="Рамка 30"/>
          <p:cNvSpPr/>
          <p:nvPr/>
        </p:nvSpPr>
        <p:spPr>
          <a:xfrm>
            <a:off x="19498272" y="16245753"/>
            <a:ext cx="553281" cy="573812"/>
          </a:xfrm>
          <a:prstGeom prst="fram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21</a:t>
            </a:r>
          </a:p>
        </p:txBody>
      </p:sp>
      <p:sp>
        <p:nvSpPr>
          <p:cNvPr id="32" name="Рамка 31"/>
          <p:cNvSpPr/>
          <p:nvPr/>
        </p:nvSpPr>
        <p:spPr>
          <a:xfrm>
            <a:off x="20164623" y="16245753"/>
            <a:ext cx="553281" cy="581922"/>
          </a:xfrm>
          <a:prstGeom prst="fram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22</a:t>
            </a:r>
          </a:p>
        </p:txBody>
      </p:sp>
      <p:sp>
        <p:nvSpPr>
          <p:cNvPr id="33" name="Рамка 32"/>
          <p:cNvSpPr/>
          <p:nvPr/>
        </p:nvSpPr>
        <p:spPr>
          <a:xfrm>
            <a:off x="19498273" y="16889491"/>
            <a:ext cx="553280" cy="643738"/>
          </a:xfrm>
          <a:prstGeom prst="fram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23</a:t>
            </a:r>
          </a:p>
        </p:txBody>
      </p:sp>
      <p:sp>
        <p:nvSpPr>
          <p:cNvPr id="34" name="Рамка 33"/>
          <p:cNvSpPr/>
          <p:nvPr/>
        </p:nvSpPr>
        <p:spPr>
          <a:xfrm>
            <a:off x="20164623" y="16889491"/>
            <a:ext cx="553281" cy="643738"/>
          </a:xfrm>
          <a:prstGeom prst="fram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24</a:t>
            </a:r>
          </a:p>
        </p:txBody>
      </p:sp>
      <p:sp>
        <p:nvSpPr>
          <p:cNvPr id="40" name="Рамка 39"/>
          <p:cNvSpPr/>
          <p:nvPr/>
        </p:nvSpPr>
        <p:spPr>
          <a:xfrm>
            <a:off x="6052055" y="11185652"/>
            <a:ext cx="526635" cy="532598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002">
            <a:schemeClr val="dk2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800" b="1" dirty="0">
              <a:solidFill>
                <a:schemeClr val="tx1"/>
              </a:solidFill>
            </a:endParaRPr>
          </a:p>
        </p:txBody>
      </p:sp>
      <p:sp>
        <p:nvSpPr>
          <p:cNvPr id="41" name="Рамка 40"/>
          <p:cNvSpPr/>
          <p:nvPr/>
        </p:nvSpPr>
        <p:spPr>
          <a:xfrm flipH="1" flipV="1">
            <a:off x="5984405" y="14565392"/>
            <a:ext cx="601720" cy="532598"/>
          </a:xfrm>
          <a:prstGeom prst="fram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42" name="Рамка 41"/>
          <p:cNvSpPr/>
          <p:nvPr/>
        </p:nvSpPr>
        <p:spPr>
          <a:xfrm flipV="1">
            <a:off x="256255" y="17403776"/>
            <a:ext cx="601719" cy="532596"/>
          </a:xfrm>
          <a:prstGeom prst="fram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43" name="Рамка 42"/>
          <p:cNvSpPr/>
          <p:nvPr/>
        </p:nvSpPr>
        <p:spPr>
          <a:xfrm flipH="1">
            <a:off x="6691956" y="20299798"/>
            <a:ext cx="601720" cy="565835"/>
          </a:xfrm>
          <a:prstGeom prst="fram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44" name="Рамка 43"/>
          <p:cNvSpPr/>
          <p:nvPr/>
        </p:nvSpPr>
        <p:spPr>
          <a:xfrm>
            <a:off x="256297" y="23767554"/>
            <a:ext cx="601720" cy="565835"/>
          </a:xfrm>
          <a:prstGeom prst="fram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45" name="Рамка 44"/>
          <p:cNvSpPr/>
          <p:nvPr/>
        </p:nvSpPr>
        <p:spPr>
          <a:xfrm>
            <a:off x="244789" y="27255571"/>
            <a:ext cx="667398" cy="643738"/>
          </a:xfrm>
          <a:prstGeom prst="fram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47" name="Прямоугольник 46"/>
          <p:cNvSpPr/>
          <p:nvPr/>
        </p:nvSpPr>
        <p:spPr>
          <a:xfrm>
            <a:off x="413128" y="4060891"/>
            <a:ext cx="77464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/>
              <a:t>Цель: исследование в  длительном лизиметрическом эксперименте динамики стока из модельной среднесуглинистой дерново-подзолистой почвы под различными системами мелиоративной обработки</a:t>
            </a:r>
          </a:p>
        </p:txBody>
      </p:sp>
      <p:sp>
        <p:nvSpPr>
          <p:cNvPr id="49" name="Прямоугольник 48"/>
          <p:cNvSpPr/>
          <p:nvPr/>
        </p:nvSpPr>
        <p:spPr>
          <a:xfrm>
            <a:off x="640009" y="5072156"/>
            <a:ext cx="728239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/>
              <a:t>Лизиметрический метод, благодаря контролю условий и на нижней и на верхней границах,  остается одним из важнейших в изучении перемещения воды и веществ по профилю почвы и незаменимым для разработки и проверки адекватности  моделей  различного  рода, выводов об эволюции почв, их использовании и управлении водным режимом.  Поэтому  в  данной  работе  для  исследования водного  режима использованы большие лизиметры Почвенного стационара МГУ. </a:t>
            </a:r>
          </a:p>
        </p:txBody>
      </p:sp>
      <p:sp>
        <p:nvSpPr>
          <p:cNvPr id="51" name="Прямоугольник 50"/>
          <p:cNvSpPr/>
          <p:nvPr/>
        </p:nvSpPr>
        <p:spPr>
          <a:xfrm>
            <a:off x="14421101" y="20169067"/>
            <a:ext cx="62901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/>
              <a:t>Некоторые физические и химические свойства модельной дерново-подзолистой  среднесуглинистой почвы (5-6 </a:t>
            </a:r>
            <a:r>
              <a:rPr lang="ru-RU" sz="1400" b="1" dirty="0" err="1"/>
              <a:t>лиз</a:t>
            </a:r>
            <a:r>
              <a:rPr lang="ru-RU" sz="1400" b="1" dirty="0"/>
              <a:t>)</a:t>
            </a:r>
          </a:p>
        </p:txBody>
      </p:sp>
      <p:pic>
        <p:nvPicPr>
          <p:cNvPr id="52" name="Рисунок 51"/>
          <p:cNvPicPr>
            <a:picLocks noChangeAspect="1"/>
          </p:cNvPicPr>
          <p:nvPr/>
        </p:nvPicPr>
        <p:blipFill rotWithShape="1">
          <a:blip r:embed="rId6"/>
          <a:srcRect l="33307" t="39699" r="30131" b="34560"/>
          <a:stretch/>
        </p:blipFill>
        <p:spPr>
          <a:xfrm>
            <a:off x="14135451" y="20790001"/>
            <a:ext cx="6686550" cy="2647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3" name="Прямоугольник 52"/>
          <p:cNvSpPr/>
          <p:nvPr/>
        </p:nvSpPr>
        <p:spPr>
          <a:xfrm>
            <a:off x="17397016" y="23628455"/>
            <a:ext cx="37742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/>
              <a:t>ОГХ модельной почвы </a:t>
            </a:r>
          </a:p>
          <a:p>
            <a:pPr algn="ctr"/>
            <a:r>
              <a:rPr lang="ru-RU" b="1" dirty="0"/>
              <a:t>(5 лизиметр)</a:t>
            </a:r>
          </a:p>
        </p:txBody>
      </p:sp>
      <p:pic>
        <p:nvPicPr>
          <p:cNvPr id="54" name="Рисунок 53"/>
          <p:cNvPicPr>
            <a:picLocks noChangeAspect="1"/>
          </p:cNvPicPr>
          <p:nvPr/>
        </p:nvPicPr>
        <p:blipFill rotWithShape="1">
          <a:blip r:embed="rId7"/>
          <a:srcRect l="31849" t="37662" r="33151" b="43449"/>
          <a:stretch/>
        </p:blipFill>
        <p:spPr>
          <a:xfrm>
            <a:off x="14135451" y="28304172"/>
            <a:ext cx="6152104" cy="18139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Прямоугольник 54"/>
          <p:cNvSpPr/>
          <p:nvPr/>
        </p:nvSpPr>
        <p:spPr>
          <a:xfrm>
            <a:off x="17892341" y="24446572"/>
            <a:ext cx="3278900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50" dirty="0"/>
              <a:t>*класс структуры выделяется по средним размерам индивидуальных агрегатов: </a:t>
            </a:r>
          </a:p>
          <a:p>
            <a:r>
              <a:rPr lang="ru-RU" sz="1050" dirty="0"/>
              <a:t>m – </a:t>
            </a:r>
            <a:r>
              <a:rPr lang="ru-RU" sz="1050" dirty="0" err="1"/>
              <a:t>medium</a:t>
            </a:r>
            <a:r>
              <a:rPr lang="ru-RU" sz="1050" dirty="0"/>
              <a:t> – средние </a:t>
            </a:r>
          </a:p>
          <a:p>
            <a:r>
              <a:rPr lang="ru-RU" sz="1050" dirty="0"/>
              <a:t>с – </a:t>
            </a:r>
            <a:r>
              <a:rPr lang="ru-RU" sz="1050" dirty="0" err="1"/>
              <a:t>coarse</a:t>
            </a:r>
            <a:r>
              <a:rPr lang="ru-RU" sz="1050" dirty="0"/>
              <a:t> – грубые (толстые) </a:t>
            </a:r>
          </a:p>
          <a:p>
            <a:r>
              <a:rPr lang="ru-RU" sz="1050" dirty="0"/>
              <a:t>** Сложение (качество структуры) выделяется по степени </a:t>
            </a:r>
            <a:r>
              <a:rPr lang="ru-RU" sz="1050" dirty="0" err="1"/>
              <a:t>оструктуренности</a:t>
            </a:r>
            <a:r>
              <a:rPr lang="ru-RU" sz="1050" dirty="0"/>
              <a:t>: </a:t>
            </a:r>
            <a:r>
              <a:rPr lang="ru-RU" sz="1050" dirty="0" err="1"/>
              <a:t>md</a:t>
            </a:r>
            <a:r>
              <a:rPr lang="ru-RU" sz="1050" dirty="0"/>
              <a:t> – </a:t>
            </a:r>
            <a:r>
              <a:rPr lang="ru-RU" sz="1050" dirty="0" err="1"/>
              <a:t>moderate</a:t>
            </a:r>
            <a:r>
              <a:rPr lang="ru-RU" sz="1050" dirty="0"/>
              <a:t> – умеренная структура, хорошо оформленные различимые агрегаты, умеренно прочные и почти не видимые в ненарушенном состоянии; при нарушении почва распадается на много целых агрегатов, немного разломанных агрегатов и мало </a:t>
            </a:r>
            <a:r>
              <a:rPr lang="ru-RU" sz="1050" dirty="0" err="1"/>
              <a:t>неагрегированного</a:t>
            </a:r>
            <a:r>
              <a:rPr lang="ru-RU" sz="1050" dirty="0"/>
              <a:t> материала; </a:t>
            </a:r>
          </a:p>
          <a:p>
            <a:r>
              <a:rPr lang="ru-RU" sz="1050" dirty="0"/>
              <a:t>***тип структуры выделяется по форме агрегатов: </a:t>
            </a:r>
          </a:p>
          <a:p>
            <a:r>
              <a:rPr lang="ru-RU" sz="1050" dirty="0"/>
              <a:t>g – </a:t>
            </a:r>
            <a:r>
              <a:rPr lang="ru-RU" sz="1050" dirty="0" err="1"/>
              <a:t>granular</a:t>
            </a:r>
            <a:r>
              <a:rPr lang="ru-RU" sz="1050" dirty="0"/>
              <a:t> - зернистая </a:t>
            </a:r>
          </a:p>
          <a:p>
            <a:r>
              <a:rPr lang="ru-RU" sz="1050" dirty="0" err="1"/>
              <a:t>pl</a:t>
            </a:r>
            <a:r>
              <a:rPr lang="ru-RU" sz="1050" dirty="0"/>
              <a:t> – </a:t>
            </a:r>
            <a:r>
              <a:rPr lang="ru-RU" sz="1050" dirty="0" err="1"/>
              <a:t>platy</a:t>
            </a:r>
            <a:r>
              <a:rPr lang="ru-RU" sz="1050" dirty="0"/>
              <a:t> - пластинчатая </a:t>
            </a:r>
          </a:p>
          <a:p>
            <a:r>
              <a:rPr lang="ru-RU" sz="1050" dirty="0"/>
              <a:t>b - </a:t>
            </a:r>
            <a:r>
              <a:rPr lang="ru-RU" sz="1050" dirty="0" err="1"/>
              <a:t>blocky</a:t>
            </a:r>
            <a:r>
              <a:rPr lang="ru-RU" sz="1050" dirty="0"/>
              <a:t> - блочная </a:t>
            </a:r>
          </a:p>
          <a:p>
            <a:r>
              <a:rPr lang="ru-RU" sz="1050" dirty="0" err="1"/>
              <a:t>pr</a:t>
            </a:r>
            <a:r>
              <a:rPr lang="ru-RU" sz="1050" dirty="0"/>
              <a:t> – </a:t>
            </a:r>
            <a:r>
              <a:rPr lang="ru-RU" sz="1050" dirty="0" err="1"/>
              <a:t>prismatic</a:t>
            </a:r>
            <a:r>
              <a:rPr lang="ru-RU" sz="1050" dirty="0"/>
              <a:t> - призматическая</a:t>
            </a:r>
          </a:p>
        </p:txBody>
      </p:sp>
      <p:sp>
        <p:nvSpPr>
          <p:cNvPr id="56" name="Прямоугольник 55"/>
          <p:cNvSpPr/>
          <p:nvPr/>
        </p:nvSpPr>
        <p:spPr>
          <a:xfrm>
            <a:off x="676087" y="6216388"/>
            <a:ext cx="5024317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/>
              <a:t>Совокупность физических процессов, вызывающих изменение количества воды в почвах во времени и в пространстве, называют водным режимом почв, каждый из этих процессов в отдельности называют элементами водного режима. Количественно охарактеризованные элементы водного режима называют элементами водного баланса. Следовательно, водный баланс является количественной характеристикой водного режима (Воронин А.Д.,1986).</a:t>
            </a:r>
          </a:p>
          <a:p>
            <a:r>
              <a:rPr lang="ru-RU" sz="1200" dirty="0"/>
              <a:t>Исследование и анализ  водного режима включает количественное описание:</a:t>
            </a:r>
          </a:p>
          <a:p>
            <a:pPr indent="180975"/>
            <a:r>
              <a:rPr lang="ru-RU" sz="1200" dirty="0"/>
              <a:t>•	Условий на верхней границе – все процессы </a:t>
            </a:r>
            <a:r>
              <a:rPr lang="ru-RU" sz="1200" dirty="0" err="1"/>
              <a:t>влагообмена</a:t>
            </a:r>
            <a:r>
              <a:rPr lang="ru-RU" sz="1200" dirty="0"/>
              <a:t>, происходящие на поверхности почвы: испарение, выпадение осадков, поливы, а также транспирация растений, хотя этот процесс происходит в пределах корнеобитаемой толщи;</a:t>
            </a:r>
          </a:p>
          <a:p>
            <a:pPr indent="180975"/>
            <a:r>
              <a:rPr lang="ru-RU" sz="1200" dirty="0"/>
              <a:t>•	Условий на нижней границе – процессы оттока и притока влаги, происходящие на нижней границе почвенной толщи (свободный гравитационный отток влаги), отсутствие потока – </a:t>
            </a:r>
            <a:r>
              <a:rPr lang="ru-RU" sz="1200" dirty="0" err="1"/>
              <a:t>водоупор</a:t>
            </a:r>
            <a:r>
              <a:rPr lang="ru-RU" sz="1200" dirty="0"/>
              <a:t> на нижней границе, заданный поток влаги;</a:t>
            </a:r>
          </a:p>
        </p:txBody>
      </p:sp>
      <p:sp>
        <p:nvSpPr>
          <p:cNvPr id="57" name="Прямоугольник 56"/>
          <p:cNvSpPr/>
          <p:nvPr/>
        </p:nvSpPr>
        <p:spPr>
          <a:xfrm>
            <a:off x="676087" y="9613711"/>
            <a:ext cx="1160085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/>
              <a:t>Уникальность лизиметров МГУ как объекта исследования заключается еще и в том, что в них смоделированы различные границы и переходы горизонтов. Так, набор горизонтов во всех модельных почвах один, но их комбинация, а значит и условия на переходах от </a:t>
            </a:r>
            <a:r>
              <a:rPr lang="ru-RU" sz="1200" dirty="0" err="1"/>
              <a:t>горизорнта</a:t>
            </a:r>
            <a:r>
              <a:rPr lang="ru-RU" sz="1200" dirty="0"/>
              <a:t> к горизонту разная. Неоднократно отмечается большое влияние, например, плужной подошвы на формирование путей миграции влаги. Так и в модельных почвах комбинация переходных слоев дает большое разнообразие развития специфических путей миграции влаги.</a:t>
            </a:r>
          </a:p>
        </p:txBody>
      </p:sp>
      <p:pic>
        <p:nvPicPr>
          <p:cNvPr id="59" name="Рисунок 5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649002" y="23949059"/>
            <a:ext cx="4053974" cy="34483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4" name="Прямоугольник 63"/>
          <p:cNvSpPr/>
          <p:nvPr/>
        </p:nvSpPr>
        <p:spPr>
          <a:xfrm>
            <a:off x="15064034" y="27568530"/>
            <a:ext cx="438822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dirty="0"/>
              <a:t>Параметры аппроксимации основной гидрофизической характеристики модельной почвы (5 лизиметр) и морфологическое описание структуры </a:t>
            </a:r>
          </a:p>
        </p:txBody>
      </p:sp>
      <p:graphicFrame>
        <p:nvGraphicFramePr>
          <p:cNvPr id="63" name="Диаграмма 62">
            <a:extLst>
              <a:ext uri="{FF2B5EF4-FFF2-40B4-BE49-F238E27FC236}">
                <a16:creationId xmlns:a16="http://schemas.microsoft.com/office/drawing/2014/main" id="{E3F9E4C5-617F-42DD-8697-17D414FC8F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6642155"/>
              </p:ext>
            </p:extLst>
          </p:nvPr>
        </p:nvGraphicFramePr>
        <p:xfrm>
          <a:off x="1046952" y="13870176"/>
          <a:ext cx="5037870" cy="3030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65" name="Диаграмма 64">
            <a:extLst>
              <a:ext uri="{FF2B5EF4-FFF2-40B4-BE49-F238E27FC236}">
                <a16:creationId xmlns:a16="http://schemas.microsoft.com/office/drawing/2014/main" id="{6C58087A-969E-4616-921D-C0363B9FB4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1154693"/>
              </p:ext>
            </p:extLst>
          </p:nvPr>
        </p:nvGraphicFramePr>
        <p:xfrm>
          <a:off x="934929" y="10495715"/>
          <a:ext cx="5149893" cy="33869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66" name="Диаграмма 65">
            <a:extLst>
              <a:ext uri="{FF2B5EF4-FFF2-40B4-BE49-F238E27FC236}">
                <a16:creationId xmlns:a16="http://schemas.microsoft.com/office/drawing/2014/main" id="{6E2D4B86-8BC6-4197-84E4-F206666AEC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0175741"/>
              </p:ext>
            </p:extLst>
          </p:nvPr>
        </p:nvGraphicFramePr>
        <p:xfrm>
          <a:off x="6529007" y="10512761"/>
          <a:ext cx="5196646" cy="33513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68" name="Диаграмма 67">
            <a:extLst>
              <a:ext uri="{FF2B5EF4-FFF2-40B4-BE49-F238E27FC236}">
                <a16:creationId xmlns:a16="http://schemas.microsoft.com/office/drawing/2014/main" id="{51BC89C2-8336-47E0-86A2-D22FB3DB3D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8930207"/>
              </p:ext>
            </p:extLst>
          </p:nvPr>
        </p:nvGraphicFramePr>
        <p:xfrm>
          <a:off x="1074542" y="17101842"/>
          <a:ext cx="5149892" cy="29530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graphicFrame>
        <p:nvGraphicFramePr>
          <p:cNvPr id="69" name="Диаграмма 68">
            <a:extLst>
              <a:ext uri="{FF2B5EF4-FFF2-40B4-BE49-F238E27FC236}">
                <a16:creationId xmlns:a16="http://schemas.microsoft.com/office/drawing/2014/main" id="{30035659-A70A-40C0-8E5B-0CEEAB3669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9958391"/>
              </p:ext>
            </p:extLst>
          </p:nvPr>
        </p:nvGraphicFramePr>
        <p:xfrm>
          <a:off x="1166691" y="20054890"/>
          <a:ext cx="5379490" cy="29530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graphicFrame>
        <p:nvGraphicFramePr>
          <p:cNvPr id="70" name="Диаграмма 69">
            <a:extLst>
              <a:ext uri="{FF2B5EF4-FFF2-40B4-BE49-F238E27FC236}">
                <a16:creationId xmlns:a16="http://schemas.microsoft.com/office/drawing/2014/main" id="{E58B99C9-3F75-4CA1-AC88-08D0008C08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8586352"/>
              </p:ext>
            </p:extLst>
          </p:nvPr>
        </p:nvGraphicFramePr>
        <p:xfrm>
          <a:off x="7213579" y="20010303"/>
          <a:ext cx="5426882" cy="29976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graphicFrame>
        <p:nvGraphicFramePr>
          <p:cNvPr id="71" name="Диаграмма 70">
            <a:extLst>
              <a:ext uri="{FF2B5EF4-FFF2-40B4-BE49-F238E27FC236}">
                <a16:creationId xmlns:a16="http://schemas.microsoft.com/office/drawing/2014/main" id="{32B9BB3E-4753-4F45-ADAF-897EE7575F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1635804"/>
              </p:ext>
            </p:extLst>
          </p:nvPr>
        </p:nvGraphicFramePr>
        <p:xfrm>
          <a:off x="1029316" y="23762652"/>
          <a:ext cx="5304298" cy="26662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graphicFrame>
        <p:nvGraphicFramePr>
          <p:cNvPr id="72" name="Диаграмма 71">
            <a:extLst>
              <a:ext uri="{FF2B5EF4-FFF2-40B4-BE49-F238E27FC236}">
                <a16:creationId xmlns:a16="http://schemas.microsoft.com/office/drawing/2014/main" id="{0B97FF1F-9F9E-4BAE-86D2-00029E96EC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9718585"/>
              </p:ext>
            </p:extLst>
          </p:nvPr>
        </p:nvGraphicFramePr>
        <p:xfrm>
          <a:off x="959124" y="26898654"/>
          <a:ext cx="5376984" cy="274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6"/>
          </a:graphicData>
        </a:graphic>
      </p:graphicFrame>
      <p:graphicFrame>
        <p:nvGraphicFramePr>
          <p:cNvPr id="73" name="Диаграмма 72">
            <a:extLst>
              <a:ext uri="{FF2B5EF4-FFF2-40B4-BE49-F238E27FC236}">
                <a16:creationId xmlns:a16="http://schemas.microsoft.com/office/drawing/2014/main" id="{CDB2B30F-42D4-40FA-97CB-DBFF3A58AF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0313097"/>
              </p:ext>
            </p:extLst>
          </p:nvPr>
        </p:nvGraphicFramePr>
        <p:xfrm>
          <a:off x="7118881" y="26831750"/>
          <a:ext cx="6340756" cy="300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7"/>
          </a:graphicData>
        </a:graphic>
      </p:graphicFrame>
      <p:sp>
        <p:nvSpPr>
          <p:cNvPr id="74" name="Рамка 73">
            <a:extLst>
              <a:ext uri="{FF2B5EF4-FFF2-40B4-BE49-F238E27FC236}">
                <a16:creationId xmlns:a16="http://schemas.microsoft.com/office/drawing/2014/main" id="{B904999D-4427-4E47-8EC3-13C79FFC2112}"/>
              </a:ext>
            </a:extLst>
          </p:cNvPr>
          <p:cNvSpPr/>
          <p:nvPr/>
        </p:nvSpPr>
        <p:spPr>
          <a:xfrm flipH="1">
            <a:off x="256254" y="20409369"/>
            <a:ext cx="601720" cy="565835"/>
          </a:xfrm>
          <a:prstGeom prst="fram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75" name="Рамка 74">
            <a:extLst>
              <a:ext uri="{FF2B5EF4-FFF2-40B4-BE49-F238E27FC236}">
                <a16:creationId xmlns:a16="http://schemas.microsoft.com/office/drawing/2014/main" id="{F145F4D8-E044-4BFB-9BC0-14163B897852}"/>
              </a:ext>
            </a:extLst>
          </p:cNvPr>
          <p:cNvSpPr/>
          <p:nvPr/>
        </p:nvSpPr>
        <p:spPr>
          <a:xfrm>
            <a:off x="6507331" y="27232245"/>
            <a:ext cx="667398" cy="643738"/>
          </a:xfrm>
          <a:prstGeom prst="fram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76" name="Рамка 75"/>
          <p:cNvSpPr/>
          <p:nvPr/>
        </p:nvSpPr>
        <p:spPr>
          <a:xfrm>
            <a:off x="12458122" y="13006817"/>
            <a:ext cx="360000" cy="360000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002">
            <a:schemeClr val="dk2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800" b="1" dirty="0">
              <a:solidFill>
                <a:schemeClr val="tx1"/>
              </a:solidFill>
            </a:endParaRPr>
          </a:p>
        </p:txBody>
      </p:sp>
      <p:sp>
        <p:nvSpPr>
          <p:cNvPr id="77" name="Рамка 76"/>
          <p:cNvSpPr/>
          <p:nvPr/>
        </p:nvSpPr>
        <p:spPr>
          <a:xfrm>
            <a:off x="12458122" y="13668411"/>
            <a:ext cx="360000" cy="360000"/>
          </a:xfrm>
          <a:prstGeom prst="fram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8" name="Рамка 77"/>
          <p:cNvSpPr/>
          <p:nvPr/>
        </p:nvSpPr>
        <p:spPr>
          <a:xfrm>
            <a:off x="12458122" y="15530372"/>
            <a:ext cx="360000" cy="360000"/>
          </a:xfrm>
          <a:prstGeom prst="fram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9" name="Рамка 78"/>
          <p:cNvSpPr/>
          <p:nvPr/>
        </p:nvSpPr>
        <p:spPr>
          <a:xfrm>
            <a:off x="12456845" y="14599391"/>
            <a:ext cx="360000" cy="360000"/>
          </a:xfrm>
          <a:prstGeom prst="fram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0" name="Рамка 79"/>
          <p:cNvSpPr/>
          <p:nvPr/>
        </p:nvSpPr>
        <p:spPr>
          <a:xfrm>
            <a:off x="12449531" y="16381924"/>
            <a:ext cx="360000" cy="360000"/>
          </a:xfrm>
          <a:prstGeom prst="fram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1" name="Рамка 80"/>
          <p:cNvSpPr/>
          <p:nvPr/>
        </p:nvSpPr>
        <p:spPr>
          <a:xfrm>
            <a:off x="12449531" y="17100557"/>
            <a:ext cx="360000" cy="360000"/>
          </a:xfrm>
          <a:prstGeom prst="fram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2" name="Рамка 81"/>
          <p:cNvSpPr/>
          <p:nvPr/>
        </p:nvSpPr>
        <p:spPr>
          <a:xfrm>
            <a:off x="413128" y="11106675"/>
            <a:ext cx="526635" cy="532598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002">
            <a:schemeClr val="dk2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800" b="1" dirty="0">
              <a:solidFill>
                <a:schemeClr val="tx1"/>
              </a:solidFill>
            </a:endParaRPr>
          </a:p>
        </p:txBody>
      </p:sp>
      <p:sp>
        <p:nvSpPr>
          <p:cNvPr id="83" name="Рамка 82"/>
          <p:cNvSpPr/>
          <p:nvPr/>
        </p:nvSpPr>
        <p:spPr>
          <a:xfrm flipH="1" flipV="1">
            <a:off x="244789" y="14573333"/>
            <a:ext cx="601720" cy="532598"/>
          </a:xfrm>
          <a:prstGeom prst="fram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853767" y="14109183"/>
            <a:ext cx="4761506" cy="271411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448401" y="6564637"/>
            <a:ext cx="2459539" cy="30150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5" name="TextBox 34"/>
          <p:cNvSpPr txBox="1"/>
          <p:nvPr/>
        </p:nvSpPr>
        <p:spPr>
          <a:xfrm>
            <a:off x="6493193" y="17194951"/>
            <a:ext cx="577341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 Весь период наблюдения можно разделить на условно весну и осень. В период активного таяния снежного покрова, когда количество поступающей влаги на поверхность модельных почв максимально, все лизиметры дают похожую картину стока. Можно выделить только лизиметры 7-10, где разброс колебаний стока значительнее. Это во многом </a:t>
            </a:r>
            <a:r>
              <a:rPr lang="ru-RU" sz="1400" dirty="0" err="1" smtClean="0"/>
              <a:t>свяно</a:t>
            </a:r>
            <a:r>
              <a:rPr lang="ru-RU" sz="1400" dirty="0" smtClean="0"/>
              <a:t> с специфическим строением почвенного профиля этих лизиметров. Поднятие на поверхность горизонтов В привело к общему уплотнению почвенных </a:t>
            </a:r>
            <a:r>
              <a:rPr lang="ru-RU" sz="1400" dirty="0"/>
              <a:t>горизонтов, увеличение </a:t>
            </a:r>
            <a:r>
              <a:rPr lang="ru-RU" sz="1400" dirty="0" err="1"/>
              <a:t>трещиноватости</a:t>
            </a:r>
            <a:r>
              <a:rPr lang="ru-RU" sz="1400" dirty="0"/>
              <a:t> верхних </a:t>
            </a:r>
            <a:r>
              <a:rPr lang="ru-RU" sz="1400" dirty="0" smtClean="0"/>
              <a:t>слоев, формированию устойчивых путей быстрой миграции воды вглубь горизонта. Поэтому, там где идет накопление влаги в поверхностных слоя, как в случае обычной пахоты, глубокий плантаж </a:t>
            </a:r>
            <a:r>
              <a:rPr lang="ru-RU" sz="1400" dirty="0" err="1" smtClean="0"/>
              <a:t>перераспределеяет</a:t>
            </a:r>
            <a:r>
              <a:rPr lang="ru-RU" sz="1400" dirty="0" smtClean="0"/>
              <a:t> влагу внутри всего профиля. </a:t>
            </a:r>
            <a:endParaRPr lang="ru-RU" sz="1400" dirty="0"/>
          </a:p>
        </p:txBody>
      </p:sp>
      <p:pic>
        <p:nvPicPr>
          <p:cNvPr id="86" name="Рисунок 85">
            <a:extLst>
              <a:ext uri="{FF2B5EF4-FFF2-40B4-BE49-F238E27FC236}">
                <a16:creationId xmlns:a16="http://schemas.microsoft.com/office/drawing/2014/main" id="{7BFB836F-4AC5-4BEA-BA56-477314400D1B}"/>
              </a:ext>
            </a:extLst>
          </p:cNvPr>
          <p:cNvPicPr>
            <a:picLocks noChangeAspect="1"/>
          </p:cNvPicPr>
          <p:nvPr/>
        </p:nvPicPr>
        <p:blipFill>
          <a:blip r:embed="rId2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138" y="252850"/>
            <a:ext cx="1681910" cy="1681910"/>
          </a:xfrm>
          <a:prstGeom prst="rect">
            <a:avLst/>
          </a:prstGeom>
        </p:spPr>
      </p:pic>
      <p:pic>
        <p:nvPicPr>
          <p:cNvPr id="87" name="Рисунок 86" descr="Изображение выглядит как коллекция картинок&#10;&#10;Описание создано автоматически">
            <a:extLst>
              <a:ext uri="{FF2B5EF4-FFF2-40B4-BE49-F238E27FC236}">
                <a16:creationId xmlns:a16="http://schemas.microsoft.com/office/drawing/2014/main" id="{FE7A1D6D-888D-4564-827B-CE59A888CAA7}"/>
              </a:ext>
            </a:extLst>
          </p:cNvPr>
          <p:cNvPicPr>
            <a:picLocks noChangeAspect="1"/>
          </p:cNvPicPr>
          <p:nvPr/>
        </p:nvPicPr>
        <p:blipFill>
          <a:blip r:embed="rId21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95698" y="392359"/>
            <a:ext cx="1425951" cy="1293174"/>
          </a:xfrm>
          <a:prstGeom prst="rect">
            <a:avLst/>
          </a:prstGeom>
        </p:spPr>
      </p:pic>
      <p:sp>
        <p:nvSpPr>
          <p:cNvPr id="88" name="Прямоугольник 87">
            <a:extLst>
              <a:ext uri="{FF2B5EF4-FFF2-40B4-BE49-F238E27FC236}">
                <a16:creationId xmlns:a16="http://schemas.microsoft.com/office/drawing/2014/main" id="{8F35F68D-91E0-4297-833B-9D0FE573DEE6}"/>
              </a:ext>
            </a:extLst>
          </p:cNvPr>
          <p:cNvSpPr/>
          <p:nvPr/>
        </p:nvSpPr>
        <p:spPr>
          <a:xfrm>
            <a:off x="10678171" y="2411450"/>
            <a:ext cx="106935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(1</a:t>
            </a:r>
            <a:r>
              <a:rPr lang="en-US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)</a:t>
            </a:r>
            <a:r>
              <a:rPr lang="ru-RU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 Шишкин </a:t>
            </a:r>
            <a:r>
              <a:rPr lang="ru-RU" sz="16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К.В., </a:t>
            </a:r>
            <a:r>
              <a:rPr lang="en-US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(2)</a:t>
            </a:r>
            <a:r>
              <a:rPr lang="ru-RU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 </a:t>
            </a:r>
            <a:r>
              <a:rPr lang="ru-RU" sz="1600" b="1" dirty="0" err="1" smtClean="0">
                <a:solidFill>
                  <a:srgbClr val="000000"/>
                </a:solidFill>
                <a:latin typeface="Century Gothic" panose="020B0502020202020204" pitchFamily="34" charset="0"/>
              </a:rPr>
              <a:t>Белик</a:t>
            </a:r>
            <a:r>
              <a:rPr lang="ru-RU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 А.А., (1) </a:t>
            </a:r>
            <a:r>
              <a:rPr lang="ru-RU" sz="1600" b="1" dirty="0" err="1" smtClean="0">
                <a:solidFill>
                  <a:srgbClr val="000000"/>
                </a:solidFill>
                <a:latin typeface="Century Gothic" panose="020B0502020202020204" pitchFamily="34" charset="0"/>
              </a:rPr>
              <a:t>Ежелев</a:t>
            </a:r>
            <a:r>
              <a:rPr lang="ru-RU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 З.С.</a:t>
            </a:r>
            <a:endParaRPr lang="en-US" sz="1600" b="1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algn="r"/>
            <a:r>
              <a:rPr lang="ru-RU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1</a:t>
            </a:r>
            <a:r>
              <a:rPr lang="en-US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 </a:t>
            </a:r>
            <a:r>
              <a:rPr lang="ru-RU" sz="16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МГУ им. М.В. Ломоносова, факультет почвоведения, Москва</a:t>
            </a:r>
            <a:r>
              <a:rPr lang="en-US" sz="16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 </a:t>
            </a:r>
            <a:endParaRPr lang="ru-RU" sz="1600" b="1" dirty="0" smtClean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algn="r"/>
            <a:r>
              <a:rPr lang="ru-RU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2</a:t>
            </a:r>
            <a:r>
              <a:rPr lang="en-US" sz="1600" b="1" dirty="0" smtClean="0">
                <a:solidFill>
                  <a:srgbClr val="000000"/>
                </a:solidFill>
                <a:latin typeface="Century Gothic" panose="020B0502020202020204" pitchFamily="34" charset="0"/>
              </a:rPr>
              <a:t> </a:t>
            </a:r>
            <a:r>
              <a:rPr lang="ru-RU" sz="16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ВНИИ Фитопатологии, </a:t>
            </a:r>
            <a:r>
              <a:rPr lang="ru-RU" sz="1600" b="1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Б.Вяземы</a:t>
            </a:r>
            <a:r>
              <a:rPr lang="ru-RU" sz="16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, МО </a:t>
            </a:r>
            <a:endParaRPr lang="ru-RU" sz="1600" b="1" dirty="0" smtClean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122598F-9918-41F5-8A3E-5F231240ED14}"/>
              </a:ext>
            </a:extLst>
          </p:cNvPr>
          <p:cNvSpPr txBox="1"/>
          <p:nvPr/>
        </p:nvSpPr>
        <p:spPr>
          <a:xfrm>
            <a:off x="18040350" y="139944"/>
            <a:ext cx="1222530" cy="2123658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</a:rPr>
              <a:t>Работа выполнена работа выполнена по теме </a:t>
            </a:r>
            <a:r>
              <a:rPr lang="ru-RU" sz="1000" dirty="0" err="1">
                <a:solidFill>
                  <a:schemeClr val="bg1"/>
                </a:solidFill>
              </a:rPr>
              <a:t>Госзадания</a:t>
            </a:r>
            <a:r>
              <a:rPr lang="ru-RU" sz="1200" dirty="0">
                <a:solidFill>
                  <a:schemeClr val="bg1"/>
                </a:solidFill>
              </a:rPr>
              <a:t> в ФГБНУ ВНИИФ и при поддержке гранта РФФИ 18-34-00801 </a:t>
            </a:r>
            <a:r>
              <a:rPr lang="ru-RU" sz="1200" dirty="0" err="1">
                <a:solidFill>
                  <a:schemeClr val="bg1"/>
                </a:solidFill>
              </a:rPr>
              <a:t>мол_а</a:t>
            </a:r>
            <a:r>
              <a:rPr lang="ru-RU" sz="1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6590506" y="22997580"/>
            <a:ext cx="577341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Зимний период более неоднороден как по максимальным значениям стока в рассматриваемый период, так и по форме кривой стока. Необычно теплая зима сезона 2019-2020 способствовала поступлению большого количества жидких осадков на поверхность лизиметров. В зимний период особенность профильного устройства модельных почв наиболее ярко отразилась в динамике стока.  Экстремумы и колебания динамики стока характерны вновь для варианта вспашки по Мосолову, где на поверхности находится трещиноватый горизонт В. При этом </a:t>
            </a:r>
            <a:r>
              <a:rPr lang="ru-RU" sz="1400" dirty="0" err="1" smtClean="0"/>
              <a:t>хортшо</a:t>
            </a:r>
            <a:r>
              <a:rPr lang="ru-RU" sz="1400" dirty="0" smtClean="0"/>
              <a:t> видно, что накапливаемая и медленно придвигающаяся влага по варианте обычной пахоты появляется на нижней границе модельных почв значительно позже. В то время как значительные осадки в варианте трещиноватого верхнего горизонта сразу дают скачок стока на нижней границе.</a:t>
            </a:r>
          </a:p>
          <a:p>
            <a:r>
              <a:rPr lang="ru-RU" sz="1400" dirty="0" smtClean="0"/>
              <a:t>Появление горизонта В на поверхности почвы в условиях города не редкий случай. </a:t>
            </a:r>
            <a:r>
              <a:rPr lang="ru-RU" sz="1400" dirty="0"/>
              <a:t>Это необходимо учитывать при всех исследованиях и проектированиях, связанных в водным </a:t>
            </a:r>
            <a:r>
              <a:rPr lang="ru-RU" sz="1400" dirty="0" smtClean="0"/>
              <a:t>режимом таких  </a:t>
            </a:r>
            <a:r>
              <a:rPr lang="ru-RU" sz="1400" dirty="0"/>
              <a:t>почв. </a:t>
            </a:r>
          </a:p>
        </p:txBody>
      </p:sp>
    </p:spTree>
    <p:extLst>
      <p:ext uri="{BB962C8B-B14F-4D97-AF65-F5344CB8AC3E}">
        <p14:creationId xmlns:p14="http://schemas.microsoft.com/office/powerpoint/2010/main" val="956884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2025</TotalTime>
  <Words>1329</Words>
  <Application>Microsoft Office PowerPoint</Application>
  <PresentationFormat>Произвольный</PresentationFormat>
  <Paragraphs>104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Тема Office</vt:lpstr>
      <vt:lpstr>Водный режим модельных почв Больших лизиметров почвенного стационара МГУ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Kostya Shishkin</dc:creator>
  <cp:lastModifiedBy>Belka</cp:lastModifiedBy>
  <cp:revision>136</cp:revision>
  <dcterms:created xsi:type="dcterms:W3CDTF">2019-02-02T17:21:26Z</dcterms:created>
  <dcterms:modified xsi:type="dcterms:W3CDTF">2020-02-13T04:25:13Z</dcterms:modified>
</cp:coreProperties>
</file>

<file path=docProps/thumbnail.jpeg>
</file>